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/>
    <p:restoredTop sz="94640"/>
  </p:normalViewPr>
  <p:slideViewPr>
    <p:cSldViewPr snapToGrid="0">
      <p:cViewPr varScale="1">
        <p:scale>
          <a:sx n="87" d="100"/>
          <a:sy n="87" d="100"/>
        </p:scale>
        <p:origin x="2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140BE-4467-CEA2-B3C3-9A1BD72693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98C720-D53C-0FD0-DA41-9EBEE61A02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810B8-25D1-EF47-5DD0-E228D70E2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984B8-B55A-BF98-FC99-6FEBA2A5B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ABC8C-6995-A77A-BD84-58E023A82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2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0ADC5-A0B2-8AF6-A79E-464ED14C5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660809-1E66-020C-39F6-0CFF6B2EA7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939D1-5493-88AA-F060-557B7A1E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1CB3C-7C22-23EF-5FF9-C8A6BEBE7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5CBE1-3E9E-CB60-AC19-835FBD76E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63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EA7757-2311-C665-F41A-49D08B86F4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852DE9-10B9-D78A-8E2F-4ACEB4EBF9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99633-F338-E138-FD6B-4592CA588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45B7C-8FD5-C889-B686-80B312EAE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7FADB-5753-CB7F-77D4-8B7FBE317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2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C40C3-6756-F3D3-3AA2-3CC8A24C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73157-88DC-886B-0945-61A4CC24B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6B9C4-028D-A274-105F-58047DFBB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C0B5D-B95A-D577-82C0-601EACB8D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9F8A0-6413-50D6-1651-10FF68E9F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3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9C799-5493-16DE-6B8D-30CD31CAF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14A54-326E-DAD2-6221-68F4ED560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71887-AC21-1F54-EC5C-232CF219E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280C0-2D0E-F276-7B31-126EAE5E7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D3AC7-B184-B6A1-2933-FFFE35778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94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A7771-B06F-7079-7E8B-0DF62B579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F35FE-CFB7-A322-1F17-7255D01B00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731FA-7438-928D-9848-DD73DF4DC6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FEDC2-C2D5-787B-1FEB-89C2FE01F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3021C-5637-B49E-7FC2-99DEB5ABB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5C4423-7F36-C6A1-E571-6365BE473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224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E5BBD-F2FA-2119-216B-74D79544C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CCA3A-915E-2C0A-D878-33403E54A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A8071E-D3CE-5E28-9562-85897DAE43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0D2485-9BF1-C315-C8F1-528613B8D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824953-40A6-AA67-CFCC-553F04981F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573C0A-B9D3-7982-EA53-F38762507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EBC17D-8AD8-E72B-6F83-FAA6AAB39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EF2A80-381C-B238-B9B8-36455CF3B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11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695A7-A343-D4A6-9B47-757F3678B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EE6978-D85B-CF6D-268F-817BD5C4C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6F5075-25A4-1A0D-626C-261B7F1D9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B7E703-CAB3-9E4E-D084-F16D94364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0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A3CAEB-5915-FA4B-C163-BB2F5A2AD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1C90FA-BA57-A948-B5ED-D56FD242D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81991-F9B3-949A-BE71-80B7C81F3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845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315C1-6DC9-C9F9-ACBD-DF1448357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5BB02-B068-A41D-ED45-B835057A5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1B37BA-23FF-F4B1-AF97-A21DF96B53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A637EF-35B6-F22D-2744-23BD3A4D4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A1C328-3AFA-C4C6-3721-4A7306F78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4794B1-4F4B-EE66-5B65-D0FB15F95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0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A5121-5651-D073-38A0-930951461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C85005-F52C-213E-BB48-5E211A63FD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968293-B6C0-DA6A-510C-D6005CB99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7DD4C-4045-4F36-6BE9-440E863C9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FF2DE-F74D-FFE2-E968-B3DA4EE7A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8669B-42C3-D478-EBE6-F0D8899A5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6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52CCBF-6BCE-3694-3CEB-D0E81B409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3F558-7DB6-46BD-8246-572E5A00A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797B6-3C81-77C1-9A53-FB91EC8E60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097EA-DBBC-5345-B2BF-0574F61E54BA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80F90-7365-D6F9-6C33-05624DF759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71693-2402-BE3C-E257-90FE7A927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C2069-654C-A643-AA01-F9BF5C53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8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B096C5-3F43-C80A-1A6A-E24C1D3089FA}"/>
              </a:ext>
            </a:extLst>
          </p:cNvPr>
          <p:cNvSpPr txBox="1"/>
          <p:nvPr/>
        </p:nvSpPr>
        <p:spPr>
          <a:xfrm>
            <a:off x="318052" y="291548"/>
            <a:ext cx="2743200" cy="2923877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Headings: 40-66pt.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Subheadings: 32-36pt.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Body Text: 28-32pt.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Subtext: 24-28pt.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Captions and Graphs: 18-24pt.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04F2A8-EF06-B421-A0DD-889755585FF8}"/>
              </a:ext>
            </a:extLst>
          </p:cNvPr>
          <p:cNvSpPr txBox="1"/>
          <p:nvPr/>
        </p:nvSpPr>
        <p:spPr>
          <a:xfrm>
            <a:off x="3061252" y="291548"/>
            <a:ext cx="2743200" cy="2923877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en-US" sz="2800" dirty="0">
                <a:latin typeface="Abadi" panose="020B0604020104020204" pitchFamily="34" charset="0"/>
                <a:cs typeface="Abadi" panose="020F0502020204030204" pitchFamily="34" charset="0"/>
              </a:rPr>
              <a:t>Abadi</a:t>
            </a:r>
          </a:p>
          <a:p>
            <a:endParaRPr lang="en-US" dirty="0">
              <a:latin typeface="Abadi" panose="020B0604020104020204" pitchFamily="34" charset="0"/>
              <a:cs typeface="Abadi" panose="020F0502020204030204" pitchFamily="34" charset="0"/>
            </a:endParaRPr>
          </a:p>
          <a:p>
            <a:r>
              <a:rPr lang="en-US" sz="1400" dirty="0">
                <a:latin typeface="Abadi" panose="020B0604020104020204" pitchFamily="34" charset="0"/>
              </a:rPr>
              <a:t>Headings: 48-66pt.</a:t>
            </a:r>
          </a:p>
          <a:p>
            <a:r>
              <a:rPr lang="en-US" sz="1400" dirty="0">
                <a:latin typeface="Abadi" panose="020B0604020104020204" pitchFamily="34" charset="0"/>
              </a:rPr>
              <a:t>Subheadings: 40-48pt.</a:t>
            </a:r>
          </a:p>
          <a:p>
            <a:r>
              <a:rPr lang="en-US" sz="1400" dirty="0">
                <a:latin typeface="Abadi" panose="020B0604020104020204" pitchFamily="34" charset="0"/>
              </a:rPr>
              <a:t>Body Text: 32-40pt.</a:t>
            </a:r>
          </a:p>
          <a:p>
            <a:r>
              <a:rPr lang="en-US" sz="1400" dirty="0">
                <a:latin typeface="Abadi" panose="020B0604020104020204" pitchFamily="34" charset="0"/>
              </a:rPr>
              <a:t>Subtext: 28-32pt.</a:t>
            </a:r>
          </a:p>
          <a:p>
            <a:r>
              <a:rPr lang="en-US" sz="1400" dirty="0">
                <a:latin typeface="Abadi" panose="020B0604020104020204" pitchFamily="34" charset="0"/>
              </a:rPr>
              <a:t>Captions and Graphs: 24-28pt.</a:t>
            </a:r>
            <a:endParaRPr lang="en-US" sz="1400" dirty="0">
              <a:latin typeface="Abadi" panose="020B0604020104020204" pitchFamily="34" charset="0"/>
              <a:cs typeface="Abad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1AE052-510E-34C4-E87C-1673CC1F061F}"/>
              </a:ext>
            </a:extLst>
          </p:cNvPr>
          <p:cNvSpPr txBox="1"/>
          <p:nvPr/>
        </p:nvSpPr>
        <p:spPr>
          <a:xfrm>
            <a:off x="5804452" y="291547"/>
            <a:ext cx="2743200" cy="2923877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en-US" sz="2800" dirty="0">
                <a:latin typeface="+mj-lt"/>
                <a:cs typeface="Abadi" panose="020F0502020204030204" pitchFamily="34" charset="0"/>
              </a:rPr>
              <a:t>Calibri Light</a:t>
            </a:r>
          </a:p>
          <a:p>
            <a:endParaRPr lang="en-US" dirty="0">
              <a:latin typeface="+mj-lt"/>
              <a:cs typeface="Abadi" panose="020F0502020204030204" pitchFamily="34" charset="0"/>
            </a:endParaRPr>
          </a:p>
          <a:p>
            <a:r>
              <a:rPr lang="en-US" sz="1400" dirty="0">
                <a:latin typeface="+mj-lt"/>
              </a:rPr>
              <a:t>Headings: 48-68pt.</a:t>
            </a:r>
          </a:p>
          <a:p>
            <a:r>
              <a:rPr lang="en-US" sz="1400" dirty="0">
                <a:latin typeface="+mj-lt"/>
              </a:rPr>
              <a:t>Subheadings: 40-48pt.</a:t>
            </a:r>
          </a:p>
          <a:p>
            <a:r>
              <a:rPr lang="en-US" sz="1400" dirty="0">
                <a:latin typeface="+mj-lt"/>
              </a:rPr>
              <a:t>Body Text: 32-40pt.</a:t>
            </a:r>
          </a:p>
          <a:p>
            <a:r>
              <a:rPr lang="en-US" sz="1400" dirty="0">
                <a:latin typeface="+mj-lt"/>
              </a:rPr>
              <a:t>Subtext: 28-32pt.</a:t>
            </a:r>
          </a:p>
          <a:p>
            <a:r>
              <a:rPr lang="en-US" sz="1400" dirty="0">
                <a:latin typeface="+mj-lt"/>
              </a:rPr>
              <a:t>Captions and Graphs: 20-28pt.</a:t>
            </a:r>
            <a:endParaRPr lang="en-US" sz="1400" dirty="0">
              <a:latin typeface="+mj-lt"/>
              <a:cs typeface="Abad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366FDF-F8D3-4104-AE3A-6C83E1B40CD6}"/>
              </a:ext>
            </a:extLst>
          </p:cNvPr>
          <p:cNvSpPr txBox="1"/>
          <p:nvPr/>
        </p:nvSpPr>
        <p:spPr>
          <a:xfrm>
            <a:off x="8547652" y="291546"/>
            <a:ext cx="2743200" cy="2923877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  <a:cs typeface="Abadi" panose="020F0502020204030204" pitchFamily="34" charset="0"/>
              </a:rPr>
              <a:t>Roboto</a:t>
            </a:r>
          </a:p>
          <a:p>
            <a:endParaRPr lang="en-US" dirty="0">
              <a:highlight>
                <a:srgbClr val="FFFF00"/>
              </a:highlight>
              <a:latin typeface="+mj-lt"/>
              <a:cs typeface="Abadi" panose="020F0502020204030204" pitchFamily="34" charset="0"/>
            </a:endParaRPr>
          </a:p>
          <a:p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</a:rPr>
              <a:t>Headings: 48-54pt.</a:t>
            </a:r>
          </a:p>
          <a:p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</a:rPr>
              <a:t>Subheadings: 40-48pt.</a:t>
            </a:r>
          </a:p>
          <a:p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</a:rPr>
              <a:t>Body Text: 32-36pt.</a:t>
            </a:r>
          </a:p>
          <a:p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</a:rPr>
              <a:t>Subtext: 28-32pt.</a:t>
            </a:r>
          </a:p>
          <a:p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</a:rPr>
              <a:t>Captions and Graphs: 20-24pt.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  <a:cs typeface="Abad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A8D922-4799-40D2-7904-2B7A1685126F}"/>
              </a:ext>
            </a:extLst>
          </p:cNvPr>
          <p:cNvSpPr txBox="1"/>
          <p:nvPr/>
        </p:nvSpPr>
        <p:spPr>
          <a:xfrm>
            <a:off x="318052" y="3429000"/>
            <a:ext cx="2743200" cy="2923877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en-US" sz="2800" dirty="0">
                <a:latin typeface="Segoe UI" panose="020F0502020204030204" pitchFamily="34" charset="0"/>
                <a:cs typeface="Segoe UI" panose="020F0502020204030204" pitchFamily="34" charset="0"/>
              </a:rPr>
              <a:t>Segoe UI</a:t>
            </a:r>
          </a:p>
          <a:p>
            <a:endParaRPr lang="en-US" dirty="0">
              <a:latin typeface="Segoe UI" panose="020F0502020204030204" pitchFamily="34" charset="0"/>
              <a:cs typeface="Segoe UI" panose="020F0502020204030204" pitchFamily="34" charset="0"/>
            </a:endParaRPr>
          </a:p>
          <a:p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Headings: 54-72pt.</a:t>
            </a:r>
          </a:p>
          <a:p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Subheadings: 44-48pt.</a:t>
            </a:r>
          </a:p>
          <a:p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Body Text: 32-40pt.</a:t>
            </a:r>
          </a:p>
          <a:p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Subtext: 28-30pt.</a:t>
            </a:r>
          </a:p>
          <a:p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Captions and Graphs: 20-24pt.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333404-171D-9309-E1D5-6842ED1CE31C}"/>
              </a:ext>
            </a:extLst>
          </p:cNvPr>
          <p:cNvSpPr txBox="1"/>
          <p:nvPr/>
        </p:nvSpPr>
        <p:spPr>
          <a:xfrm>
            <a:off x="3061252" y="3426305"/>
            <a:ext cx="2743200" cy="2923877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en-US" sz="2800" dirty="0">
                <a:latin typeface="Avenir Next" panose="020B0503020202020204" pitchFamily="34" charset="0"/>
                <a:cs typeface="Segoe UI" panose="020F0502020204030204" pitchFamily="34" charset="0"/>
              </a:rPr>
              <a:t>Avenir Next</a:t>
            </a:r>
          </a:p>
          <a:p>
            <a:endParaRPr lang="en-US" dirty="0">
              <a:latin typeface="Avenir Next" panose="020B0503020202020204" pitchFamily="34" charset="0"/>
              <a:cs typeface="Segoe UI" panose="020F0502020204030204" pitchFamily="34" charset="0"/>
            </a:endParaRPr>
          </a:p>
          <a:p>
            <a:r>
              <a:rPr lang="en-US" sz="1400" dirty="0">
                <a:latin typeface="Avenir Next" panose="020B0503020202020204"/>
              </a:rPr>
              <a:t>Headings: 54-72pt.</a:t>
            </a:r>
          </a:p>
          <a:p>
            <a:r>
              <a:rPr lang="en-US" sz="1400" dirty="0">
                <a:latin typeface="Avenir Next" panose="020B0503020202020204"/>
              </a:rPr>
              <a:t>Subheadings: 44-48pt.</a:t>
            </a:r>
          </a:p>
          <a:p>
            <a:r>
              <a:rPr lang="en-US" sz="1400" dirty="0">
                <a:latin typeface="Avenir Next" panose="020B0503020202020204"/>
              </a:rPr>
              <a:t>Body Text: 32-40pt.</a:t>
            </a:r>
          </a:p>
          <a:p>
            <a:r>
              <a:rPr lang="en-US" sz="1400" dirty="0">
                <a:latin typeface="Avenir Next" panose="020B0503020202020204"/>
              </a:rPr>
              <a:t>Subtext: 28-30pt.</a:t>
            </a:r>
          </a:p>
          <a:p>
            <a:r>
              <a:rPr lang="en-US" sz="1400" dirty="0">
                <a:latin typeface="Avenir Next" panose="020B0503020202020204"/>
              </a:rPr>
              <a:t>Captions and Graphs: 20-24pt.</a:t>
            </a:r>
            <a:endParaRPr lang="en-US" sz="1400" dirty="0">
              <a:latin typeface="Avenir Next" panose="020B0503020202020204"/>
              <a:cs typeface="Segoe U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1978A2-34E7-4941-55D2-D93995982D03}"/>
              </a:ext>
            </a:extLst>
          </p:cNvPr>
          <p:cNvSpPr txBox="1"/>
          <p:nvPr/>
        </p:nvSpPr>
        <p:spPr>
          <a:xfrm>
            <a:off x="5804452" y="3426305"/>
            <a:ext cx="2743200" cy="3570208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en-US" sz="2800" dirty="0">
                <a:latin typeface="Barlow Condensed ExtraLight" panose="00000306000000000000" pitchFamily="2" charset="0"/>
                <a:cs typeface="Segoe UI" panose="020F0502020204030204" pitchFamily="34" charset="0"/>
              </a:rPr>
              <a:t>Barlow Condensed ExtraLight</a:t>
            </a:r>
          </a:p>
          <a:p>
            <a:endParaRPr lang="en-US" dirty="0">
              <a:latin typeface="Barlow Condensed ExtraLight" panose="00000306000000000000" pitchFamily="2" charset="0"/>
              <a:cs typeface="Segoe UI" panose="020F0502020204030204" pitchFamily="34" charset="0"/>
            </a:endParaRPr>
          </a:p>
          <a:p>
            <a:r>
              <a:rPr lang="en-US" sz="1400" dirty="0">
                <a:latin typeface="Barlow Condensed ExtraLight" panose="00000306000000000000" pitchFamily="2" charset="0"/>
              </a:rPr>
              <a:t>Headings: 72-166pt.</a:t>
            </a:r>
          </a:p>
          <a:p>
            <a:r>
              <a:rPr lang="en-US" sz="1400" dirty="0">
                <a:latin typeface="Barlow Condensed ExtraLight" panose="00000306000000000000" pitchFamily="2" charset="0"/>
              </a:rPr>
              <a:t>Subheadings: 44-66pt.</a:t>
            </a:r>
          </a:p>
          <a:p>
            <a:r>
              <a:rPr lang="en-US" sz="1400" dirty="0">
                <a:latin typeface="Barlow Condensed ExtraLight" panose="00000306000000000000" pitchFamily="2" charset="0"/>
              </a:rPr>
              <a:t>Body Text: 32-40pt.</a:t>
            </a:r>
          </a:p>
          <a:p>
            <a:r>
              <a:rPr lang="en-US" sz="1400" dirty="0">
                <a:latin typeface="Barlow Condensed ExtraLight" panose="00000306000000000000" pitchFamily="2" charset="0"/>
              </a:rPr>
              <a:t>Subtext: 28-32pt.</a:t>
            </a:r>
          </a:p>
          <a:p>
            <a:r>
              <a:rPr lang="en-US" sz="1400" dirty="0">
                <a:latin typeface="Barlow Condensed ExtraLight" panose="00000306000000000000" pitchFamily="2" charset="0"/>
              </a:rPr>
              <a:t>Captions and Graphs: 24-28pt.</a:t>
            </a:r>
            <a:endParaRPr lang="en-US" sz="1400" dirty="0">
              <a:latin typeface="Barlow Condensed ExtraLight" panose="00000306000000000000" pitchFamily="2" charset="0"/>
              <a:cs typeface="Segoe U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66EBC4-8FDA-9525-1CA7-CBA1B43591C1}"/>
              </a:ext>
            </a:extLst>
          </p:cNvPr>
          <p:cNvSpPr txBox="1"/>
          <p:nvPr/>
        </p:nvSpPr>
        <p:spPr>
          <a:xfrm>
            <a:off x="8547652" y="3429000"/>
            <a:ext cx="2743200" cy="2923877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en-US" sz="2800" dirty="0">
                <a:cs typeface="Segoe UI" panose="020F0502020204030204" pitchFamily="34" charset="0"/>
              </a:rPr>
              <a:t>Calibri</a:t>
            </a:r>
          </a:p>
          <a:p>
            <a:endParaRPr lang="en-US" dirty="0">
              <a:cs typeface="Segoe UI" panose="020F0502020204030204" pitchFamily="34" charset="0"/>
            </a:endParaRPr>
          </a:p>
          <a:p>
            <a:r>
              <a:rPr lang="en-US" sz="1400" dirty="0"/>
              <a:t>Headings: 48-72pt.</a:t>
            </a:r>
          </a:p>
          <a:p>
            <a:r>
              <a:rPr lang="en-US" sz="1400" dirty="0"/>
              <a:t>Subheadings: 36-44pt.</a:t>
            </a:r>
          </a:p>
          <a:p>
            <a:r>
              <a:rPr lang="en-US" sz="1400" dirty="0"/>
              <a:t>Body Text: 28-32pt.</a:t>
            </a:r>
          </a:p>
          <a:p>
            <a:r>
              <a:rPr lang="en-US" sz="1400" dirty="0"/>
              <a:t>Subtext: 24-28pt.</a:t>
            </a:r>
          </a:p>
          <a:p>
            <a:r>
              <a:rPr lang="en-US" sz="1400" dirty="0"/>
              <a:t>Captions and Graphs: 20-24pt.</a:t>
            </a:r>
            <a:endParaRPr lang="en-US" sz="1400" dirty="0">
              <a:cs typeface="Segoe U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591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197</Words>
  <Application>Microsoft Office PowerPoint</Application>
  <PresentationFormat>Widescreen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Abadi</vt:lpstr>
      <vt:lpstr>Arial</vt:lpstr>
      <vt:lpstr>Avenir Next</vt:lpstr>
      <vt:lpstr>Barlow Condensed ExtraLight</vt:lpstr>
      <vt:lpstr>Calibri</vt:lpstr>
      <vt:lpstr>Calibri Light</vt:lpstr>
      <vt:lpstr>Roboto</vt:lpstr>
      <vt:lpstr>Segoe UI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Hicken</dc:creator>
  <cp:lastModifiedBy>Emma Hicken</cp:lastModifiedBy>
  <cp:revision>4</cp:revision>
  <dcterms:created xsi:type="dcterms:W3CDTF">2022-12-19T18:50:49Z</dcterms:created>
  <dcterms:modified xsi:type="dcterms:W3CDTF">2023-02-03T17:40:04Z</dcterms:modified>
</cp:coreProperties>
</file>