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2" r:id="rId3"/>
  </p:sldIdLst>
  <p:sldSz cx="35661600" cy="283464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3" autoAdjust="0"/>
    <p:restoredTop sz="94660"/>
  </p:normalViewPr>
  <p:slideViewPr>
    <p:cSldViewPr snapToGrid="0">
      <p:cViewPr varScale="1">
        <p:scale>
          <a:sx n="24" d="100"/>
          <a:sy n="24" d="100"/>
        </p:scale>
        <p:origin x="110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4620" y="4639100"/>
            <a:ext cx="30312360" cy="9868747"/>
          </a:xfrm>
        </p:spPr>
        <p:txBody>
          <a:bodyPr anchor="b"/>
          <a:lstStyle>
            <a:lvl1pPr algn="ctr">
              <a:defRPr sz="23400"/>
            </a:lvl1pPr>
          </a:lstStyle>
          <a:p>
            <a:r>
              <a:rPr lang="en-US"/>
              <a:t>Click to edit Master title style</a:t>
            </a:r>
            <a:endParaRPr lang="en-US" dirty="0"/>
          </a:p>
        </p:txBody>
      </p:sp>
      <p:sp>
        <p:nvSpPr>
          <p:cNvPr id="3" name="Subtitle 2"/>
          <p:cNvSpPr>
            <a:spLocks noGrp="1"/>
          </p:cNvSpPr>
          <p:nvPr>
            <p:ph type="subTitle" idx="1"/>
          </p:nvPr>
        </p:nvSpPr>
        <p:spPr>
          <a:xfrm>
            <a:off x="4457700" y="14888424"/>
            <a:ext cx="26746200" cy="6843816"/>
          </a:xfrm>
        </p:spPr>
        <p:txBody>
          <a:bodyPr/>
          <a:lstStyle>
            <a:lvl1pPr marL="0" indent="0" algn="ctr">
              <a:buNone/>
              <a:defRPr sz="9360"/>
            </a:lvl1pPr>
            <a:lvl2pPr marL="1783080" indent="0" algn="ctr">
              <a:buNone/>
              <a:defRPr sz="7800"/>
            </a:lvl2pPr>
            <a:lvl3pPr marL="3566160" indent="0" algn="ctr">
              <a:buNone/>
              <a:defRPr sz="7020"/>
            </a:lvl3pPr>
            <a:lvl4pPr marL="5349240" indent="0" algn="ctr">
              <a:buNone/>
              <a:defRPr sz="6240"/>
            </a:lvl4pPr>
            <a:lvl5pPr marL="7132320" indent="0" algn="ctr">
              <a:buNone/>
              <a:defRPr sz="6240"/>
            </a:lvl5pPr>
            <a:lvl6pPr marL="8915400" indent="0" algn="ctr">
              <a:buNone/>
              <a:defRPr sz="6240"/>
            </a:lvl6pPr>
            <a:lvl7pPr marL="10698480" indent="0" algn="ctr">
              <a:buNone/>
              <a:defRPr sz="6240"/>
            </a:lvl7pPr>
            <a:lvl8pPr marL="12481560" indent="0" algn="ctr">
              <a:buNone/>
              <a:defRPr sz="6240"/>
            </a:lvl8pPr>
            <a:lvl9pPr marL="14264640" indent="0" algn="ctr">
              <a:buNone/>
              <a:defRPr sz="62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840B31-BE46-45B8-B91F-8A1A4928F4FB}"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1575426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0B31-BE46-45B8-B91F-8A1A4928F4FB}"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1492741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520334" y="1509183"/>
            <a:ext cx="7689533" cy="2402226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451737" y="1509183"/>
            <a:ext cx="22622828" cy="240222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0B31-BE46-45B8-B91F-8A1A4928F4FB}"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627752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0B31-BE46-45B8-B91F-8A1A4928F4FB}"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572720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33163" y="7066923"/>
            <a:ext cx="30758130" cy="11791313"/>
          </a:xfrm>
        </p:spPr>
        <p:txBody>
          <a:bodyPr anchor="b"/>
          <a:lstStyle>
            <a:lvl1pPr>
              <a:defRPr sz="23400"/>
            </a:lvl1pPr>
          </a:lstStyle>
          <a:p>
            <a:r>
              <a:rPr lang="en-US"/>
              <a:t>Click to edit Master title style</a:t>
            </a:r>
            <a:endParaRPr lang="en-US" dirty="0"/>
          </a:p>
        </p:txBody>
      </p:sp>
      <p:sp>
        <p:nvSpPr>
          <p:cNvPr id="3" name="Text Placeholder 2"/>
          <p:cNvSpPr>
            <a:spLocks noGrp="1"/>
          </p:cNvSpPr>
          <p:nvPr>
            <p:ph type="body" idx="1"/>
          </p:nvPr>
        </p:nvSpPr>
        <p:spPr>
          <a:xfrm>
            <a:off x="2433163" y="18969787"/>
            <a:ext cx="30758130" cy="6200773"/>
          </a:xfrm>
        </p:spPr>
        <p:txBody>
          <a:bodyPr/>
          <a:lstStyle>
            <a:lvl1pPr marL="0" indent="0">
              <a:buNone/>
              <a:defRPr sz="9360">
                <a:solidFill>
                  <a:schemeClr val="tx1"/>
                </a:solidFill>
              </a:defRPr>
            </a:lvl1pPr>
            <a:lvl2pPr marL="1783080" indent="0">
              <a:buNone/>
              <a:defRPr sz="7800">
                <a:solidFill>
                  <a:schemeClr val="tx1">
                    <a:tint val="75000"/>
                  </a:schemeClr>
                </a:solidFill>
              </a:defRPr>
            </a:lvl2pPr>
            <a:lvl3pPr marL="3566160" indent="0">
              <a:buNone/>
              <a:defRPr sz="7020">
                <a:solidFill>
                  <a:schemeClr val="tx1">
                    <a:tint val="75000"/>
                  </a:schemeClr>
                </a:solidFill>
              </a:defRPr>
            </a:lvl3pPr>
            <a:lvl4pPr marL="5349240" indent="0">
              <a:buNone/>
              <a:defRPr sz="6240">
                <a:solidFill>
                  <a:schemeClr val="tx1">
                    <a:tint val="75000"/>
                  </a:schemeClr>
                </a:solidFill>
              </a:defRPr>
            </a:lvl4pPr>
            <a:lvl5pPr marL="7132320" indent="0">
              <a:buNone/>
              <a:defRPr sz="6240">
                <a:solidFill>
                  <a:schemeClr val="tx1">
                    <a:tint val="75000"/>
                  </a:schemeClr>
                </a:solidFill>
              </a:defRPr>
            </a:lvl5pPr>
            <a:lvl6pPr marL="8915400" indent="0">
              <a:buNone/>
              <a:defRPr sz="6240">
                <a:solidFill>
                  <a:schemeClr val="tx1">
                    <a:tint val="75000"/>
                  </a:schemeClr>
                </a:solidFill>
              </a:defRPr>
            </a:lvl6pPr>
            <a:lvl7pPr marL="10698480" indent="0">
              <a:buNone/>
              <a:defRPr sz="6240">
                <a:solidFill>
                  <a:schemeClr val="tx1">
                    <a:tint val="75000"/>
                  </a:schemeClr>
                </a:solidFill>
              </a:defRPr>
            </a:lvl7pPr>
            <a:lvl8pPr marL="12481560" indent="0">
              <a:buNone/>
              <a:defRPr sz="6240">
                <a:solidFill>
                  <a:schemeClr val="tx1">
                    <a:tint val="75000"/>
                  </a:schemeClr>
                </a:solidFill>
              </a:defRPr>
            </a:lvl8pPr>
            <a:lvl9pPr marL="14264640" indent="0">
              <a:buNone/>
              <a:defRPr sz="62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840B31-BE46-45B8-B91F-8A1A4928F4FB}"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4107341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451735" y="7545917"/>
            <a:ext cx="15156180" cy="179855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8053685" y="7545917"/>
            <a:ext cx="15156180" cy="179855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840B31-BE46-45B8-B91F-8A1A4928F4FB}"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4213130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56380" y="1509189"/>
            <a:ext cx="30758130" cy="547899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456384" y="6948807"/>
            <a:ext cx="15086526" cy="3405503"/>
          </a:xfrm>
        </p:spPr>
        <p:txBody>
          <a:bodyPr anchor="b"/>
          <a:lstStyle>
            <a:lvl1pPr marL="0" indent="0">
              <a:buNone/>
              <a:defRPr sz="9360" b="1"/>
            </a:lvl1pPr>
            <a:lvl2pPr marL="1783080" indent="0">
              <a:buNone/>
              <a:defRPr sz="7800" b="1"/>
            </a:lvl2pPr>
            <a:lvl3pPr marL="3566160" indent="0">
              <a:buNone/>
              <a:defRPr sz="7020" b="1"/>
            </a:lvl3pPr>
            <a:lvl4pPr marL="5349240" indent="0">
              <a:buNone/>
              <a:defRPr sz="6240" b="1"/>
            </a:lvl4pPr>
            <a:lvl5pPr marL="7132320" indent="0">
              <a:buNone/>
              <a:defRPr sz="6240" b="1"/>
            </a:lvl5pPr>
            <a:lvl6pPr marL="8915400" indent="0">
              <a:buNone/>
              <a:defRPr sz="6240" b="1"/>
            </a:lvl6pPr>
            <a:lvl7pPr marL="10698480" indent="0">
              <a:buNone/>
              <a:defRPr sz="6240" b="1"/>
            </a:lvl7pPr>
            <a:lvl8pPr marL="12481560" indent="0">
              <a:buNone/>
              <a:defRPr sz="6240" b="1"/>
            </a:lvl8pPr>
            <a:lvl9pPr marL="14264640" indent="0">
              <a:buNone/>
              <a:defRPr sz="6240" b="1"/>
            </a:lvl9pPr>
          </a:lstStyle>
          <a:p>
            <a:pPr lvl="0"/>
            <a:r>
              <a:rPr lang="en-US"/>
              <a:t>Click to edit Master text styles</a:t>
            </a:r>
          </a:p>
        </p:txBody>
      </p:sp>
      <p:sp>
        <p:nvSpPr>
          <p:cNvPr id="4" name="Content Placeholder 3"/>
          <p:cNvSpPr>
            <a:spLocks noGrp="1"/>
          </p:cNvSpPr>
          <p:nvPr>
            <p:ph sz="half" idx="2"/>
          </p:nvPr>
        </p:nvSpPr>
        <p:spPr>
          <a:xfrm>
            <a:off x="2456384" y="10354310"/>
            <a:ext cx="15086526" cy="152296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8053687" y="6948807"/>
            <a:ext cx="15160825" cy="3405503"/>
          </a:xfrm>
        </p:spPr>
        <p:txBody>
          <a:bodyPr anchor="b"/>
          <a:lstStyle>
            <a:lvl1pPr marL="0" indent="0">
              <a:buNone/>
              <a:defRPr sz="9360" b="1"/>
            </a:lvl1pPr>
            <a:lvl2pPr marL="1783080" indent="0">
              <a:buNone/>
              <a:defRPr sz="7800" b="1"/>
            </a:lvl2pPr>
            <a:lvl3pPr marL="3566160" indent="0">
              <a:buNone/>
              <a:defRPr sz="7020" b="1"/>
            </a:lvl3pPr>
            <a:lvl4pPr marL="5349240" indent="0">
              <a:buNone/>
              <a:defRPr sz="6240" b="1"/>
            </a:lvl4pPr>
            <a:lvl5pPr marL="7132320" indent="0">
              <a:buNone/>
              <a:defRPr sz="6240" b="1"/>
            </a:lvl5pPr>
            <a:lvl6pPr marL="8915400" indent="0">
              <a:buNone/>
              <a:defRPr sz="6240" b="1"/>
            </a:lvl6pPr>
            <a:lvl7pPr marL="10698480" indent="0">
              <a:buNone/>
              <a:defRPr sz="6240" b="1"/>
            </a:lvl7pPr>
            <a:lvl8pPr marL="12481560" indent="0">
              <a:buNone/>
              <a:defRPr sz="6240" b="1"/>
            </a:lvl8pPr>
            <a:lvl9pPr marL="14264640" indent="0">
              <a:buNone/>
              <a:defRPr sz="6240" b="1"/>
            </a:lvl9pPr>
          </a:lstStyle>
          <a:p>
            <a:pPr lvl="0"/>
            <a:r>
              <a:rPr lang="en-US"/>
              <a:t>Click to edit Master text styles</a:t>
            </a:r>
          </a:p>
        </p:txBody>
      </p:sp>
      <p:sp>
        <p:nvSpPr>
          <p:cNvPr id="6" name="Content Placeholder 5"/>
          <p:cNvSpPr>
            <a:spLocks noGrp="1"/>
          </p:cNvSpPr>
          <p:nvPr>
            <p:ph sz="quarter" idx="4"/>
          </p:nvPr>
        </p:nvSpPr>
        <p:spPr>
          <a:xfrm>
            <a:off x="18053687" y="10354310"/>
            <a:ext cx="15160825" cy="152296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840B31-BE46-45B8-B91F-8A1A4928F4FB}"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3056939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840B31-BE46-45B8-B91F-8A1A4928F4FB}"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2127009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40B31-BE46-45B8-B91F-8A1A4928F4FB}"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3123870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56380" y="1889760"/>
            <a:ext cx="11501794" cy="6614160"/>
          </a:xfrm>
        </p:spPr>
        <p:txBody>
          <a:bodyPr anchor="b"/>
          <a:lstStyle>
            <a:lvl1pPr>
              <a:defRPr sz="12480"/>
            </a:lvl1pPr>
          </a:lstStyle>
          <a:p>
            <a:r>
              <a:rPr lang="en-US"/>
              <a:t>Click to edit Master title style</a:t>
            </a:r>
            <a:endParaRPr lang="en-US" dirty="0"/>
          </a:p>
        </p:txBody>
      </p:sp>
      <p:sp>
        <p:nvSpPr>
          <p:cNvPr id="3" name="Content Placeholder 2"/>
          <p:cNvSpPr>
            <a:spLocks noGrp="1"/>
          </p:cNvSpPr>
          <p:nvPr>
            <p:ph idx="1"/>
          </p:nvPr>
        </p:nvSpPr>
        <p:spPr>
          <a:xfrm>
            <a:off x="15160825" y="4081363"/>
            <a:ext cx="18053685" cy="20144317"/>
          </a:xfrm>
        </p:spPr>
        <p:txBody>
          <a:bodyPr/>
          <a:lstStyle>
            <a:lvl1pPr>
              <a:defRPr sz="12480"/>
            </a:lvl1pPr>
            <a:lvl2pPr>
              <a:defRPr sz="10920"/>
            </a:lvl2pPr>
            <a:lvl3pPr>
              <a:defRPr sz="936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456380" y="8503920"/>
            <a:ext cx="11501794" cy="15754564"/>
          </a:xfrm>
        </p:spPr>
        <p:txBody>
          <a:bodyPr/>
          <a:lstStyle>
            <a:lvl1pPr marL="0" indent="0">
              <a:buNone/>
              <a:defRPr sz="6240"/>
            </a:lvl1pPr>
            <a:lvl2pPr marL="1783080" indent="0">
              <a:buNone/>
              <a:defRPr sz="5460"/>
            </a:lvl2pPr>
            <a:lvl3pPr marL="3566160" indent="0">
              <a:buNone/>
              <a:defRPr sz="4680"/>
            </a:lvl3pPr>
            <a:lvl4pPr marL="5349240" indent="0">
              <a:buNone/>
              <a:defRPr sz="3900"/>
            </a:lvl4pPr>
            <a:lvl5pPr marL="7132320" indent="0">
              <a:buNone/>
              <a:defRPr sz="3900"/>
            </a:lvl5pPr>
            <a:lvl6pPr marL="8915400" indent="0">
              <a:buNone/>
              <a:defRPr sz="3900"/>
            </a:lvl6pPr>
            <a:lvl7pPr marL="10698480" indent="0">
              <a:buNone/>
              <a:defRPr sz="3900"/>
            </a:lvl7pPr>
            <a:lvl8pPr marL="12481560" indent="0">
              <a:buNone/>
              <a:defRPr sz="3900"/>
            </a:lvl8pPr>
            <a:lvl9pPr marL="14264640" indent="0">
              <a:buNone/>
              <a:defRPr sz="3900"/>
            </a:lvl9pPr>
          </a:lstStyle>
          <a:p>
            <a:pPr lvl="0"/>
            <a:r>
              <a:rPr lang="en-US"/>
              <a:t>Click to edit Master text styles</a:t>
            </a:r>
          </a:p>
        </p:txBody>
      </p:sp>
      <p:sp>
        <p:nvSpPr>
          <p:cNvPr id="5" name="Date Placeholder 4"/>
          <p:cNvSpPr>
            <a:spLocks noGrp="1"/>
          </p:cNvSpPr>
          <p:nvPr>
            <p:ph type="dt" sz="half" idx="10"/>
          </p:nvPr>
        </p:nvSpPr>
        <p:spPr/>
        <p:txBody>
          <a:bodyPr/>
          <a:lstStyle/>
          <a:p>
            <a:fld id="{8F840B31-BE46-45B8-B91F-8A1A4928F4FB}"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2350682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56380" y="1889760"/>
            <a:ext cx="11501794" cy="6614160"/>
          </a:xfrm>
        </p:spPr>
        <p:txBody>
          <a:bodyPr anchor="b"/>
          <a:lstStyle>
            <a:lvl1pPr>
              <a:defRPr sz="124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5160825" y="4081363"/>
            <a:ext cx="18053685" cy="20144317"/>
          </a:xfrm>
        </p:spPr>
        <p:txBody>
          <a:bodyPr anchor="t"/>
          <a:lstStyle>
            <a:lvl1pPr marL="0" indent="0">
              <a:buNone/>
              <a:defRPr sz="12480"/>
            </a:lvl1pPr>
            <a:lvl2pPr marL="1783080" indent="0">
              <a:buNone/>
              <a:defRPr sz="10920"/>
            </a:lvl2pPr>
            <a:lvl3pPr marL="3566160" indent="0">
              <a:buNone/>
              <a:defRPr sz="9360"/>
            </a:lvl3pPr>
            <a:lvl4pPr marL="5349240" indent="0">
              <a:buNone/>
              <a:defRPr sz="7800"/>
            </a:lvl4pPr>
            <a:lvl5pPr marL="7132320" indent="0">
              <a:buNone/>
              <a:defRPr sz="7800"/>
            </a:lvl5pPr>
            <a:lvl6pPr marL="8915400" indent="0">
              <a:buNone/>
              <a:defRPr sz="7800"/>
            </a:lvl6pPr>
            <a:lvl7pPr marL="10698480" indent="0">
              <a:buNone/>
              <a:defRPr sz="7800"/>
            </a:lvl7pPr>
            <a:lvl8pPr marL="12481560" indent="0">
              <a:buNone/>
              <a:defRPr sz="7800"/>
            </a:lvl8pPr>
            <a:lvl9pPr marL="14264640" indent="0">
              <a:buNone/>
              <a:defRPr sz="7800"/>
            </a:lvl9pPr>
          </a:lstStyle>
          <a:p>
            <a:r>
              <a:rPr lang="en-US"/>
              <a:t>Click icon to add picture</a:t>
            </a:r>
            <a:endParaRPr lang="en-US" dirty="0"/>
          </a:p>
        </p:txBody>
      </p:sp>
      <p:sp>
        <p:nvSpPr>
          <p:cNvPr id="4" name="Text Placeholder 3"/>
          <p:cNvSpPr>
            <a:spLocks noGrp="1"/>
          </p:cNvSpPr>
          <p:nvPr>
            <p:ph type="body" sz="half" idx="2"/>
          </p:nvPr>
        </p:nvSpPr>
        <p:spPr>
          <a:xfrm>
            <a:off x="2456380" y="8503920"/>
            <a:ext cx="11501794" cy="15754564"/>
          </a:xfrm>
        </p:spPr>
        <p:txBody>
          <a:bodyPr/>
          <a:lstStyle>
            <a:lvl1pPr marL="0" indent="0">
              <a:buNone/>
              <a:defRPr sz="6240"/>
            </a:lvl1pPr>
            <a:lvl2pPr marL="1783080" indent="0">
              <a:buNone/>
              <a:defRPr sz="5460"/>
            </a:lvl2pPr>
            <a:lvl3pPr marL="3566160" indent="0">
              <a:buNone/>
              <a:defRPr sz="4680"/>
            </a:lvl3pPr>
            <a:lvl4pPr marL="5349240" indent="0">
              <a:buNone/>
              <a:defRPr sz="3900"/>
            </a:lvl4pPr>
            <a:lvl5pPr marL="7132320" indent="0">
              <a:buNone/>
              <a:defRPr sz="3900"/>
            </a:lvl5pPr>
            <a:lvl6pPr marL="8915400" indent="0">
              <a:buNone/>
              <a:defRPr sz="3900"/>
            </a:lvl6pPr>
            <a:lvl7pPr marL="10698480" indent="0">
              <a:buNone/>
              <a:defRPr sz="3900"/>
            </a:lvl7pPr>
            <a:lvl8pPr marL="12481560" indent="0">
              <a:buNone/>
              <a:defRPr sz="3900"/>
            </a:lvl8pPr>
            <a:lvl9pPr marL="14264640" indent="0">
              <a:buNone/>
              <a:defRPr sz="3900"/>
            </a:lvl9pPr>
          </a:lstStyle>
          <a:p>
            <a:pPr lvl="0"/>
            <a:r>
              <a:rPr lang="en-US"/>
              <a:t>Click to edit Master text styles</a:t>
            </a:r>
          </a:p>
        </p:txBody>
      </p:sp>
      <p:sp>
        <p:nvSpPr>
          <p:cNvPr id="5" name="Date Placeholder 4"/>
          <p:cNvSpPr>
            <a:spLocks noGrp="1"/>
          </p:cNvSpPr>
          <p:nvPr>
            <p:ph type="dt" sz="half" idx="10"/>
          </p:nvPr>
        </p:nvSpPr>
        <p:spPr/>
        <p:txBody>
          <a:bodyPr/>
          <a:lstStyle/>
          <a:p>
            <a:fld id="{8F840B31-BE46-45B8-B91F-8A1A4928F4FB}"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A7A79-7A6F-4C97-81D5-1A06CF1F4D17}" type="slidenum">
              <a:rPr lang="en-US" smtClean="0"/>
              <a:t>‹#›</a:t>
            </a:fld>
            <a:endParaRPr lang="en-US"/>
          </a:p>
        </p:txBody>
      </p:sp>
    </p:spTree>
    <p:extLst>
      <p:ext uri="{BB962C8B-B14F-4D97-AF65-F5344CB8AC3E}">
        <p14:creationId xmlns:p14="http://schemas.microsoft.com/office/powerpoint/2010/main" val="3046718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51735" y="1509189"/>
            <a:ext cx="30758130" cy="547899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51735" y="7545917"/>
            <a:ext cx="30758130" cy="179855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451735" y="26272920"/>
            <a:ext cx="8023860" cy="1509183"/>
          </a:xfrm>
          <a:prstGeom prst="rect">
            <a:avLst/>
          </a:prstGeom>
        </p:spPr>
        <p:txBody>
          <a:bodyPr vert="horz" lIns="91440" tIns="45720" rIns="91440" bIns="45720" rtlCol="0" anchor="ctr"/>
          <a:lstStyle>
            <a:lvl1pPr algn="l">
              <a:defRPr sz="4680">
                <a:solidFill>
                  <a:schemeClr val="tx1">
                    <a:tint val="75000"/>
                  </a:schemeClr>
                </a:solidFill>
              </a:defRPr>
            </a:lvl1pPr>
          </a:lstStyle>
          <a:p>
            <a:fld id="{8F840B31-BE46-45B8-B91F-8A1A4928F4FB}" type="datetimeFigureOut">
              <a:rPr lang="en-US" smtClean="0"/>
              <a:t>2/15/2023</a:t>
            </a:fld>
            <a:endParaRPr lang="en-US"/>
          </a:p>
        </p:txBody>
      </p:sp>
      <p:sp>
        <p:nvSpPr>
          <p:cNvPr id="5" name="Footer Placeholder 4"/>
          <p:cNvSpPr>
            <a:spLocks noGrp="1"/>
          </p:cNvSpPr>
          <p:nvPr>
            <p:ph type="ftr" sz="quarter" idx="3"/>
          </p:nvPr>
        </p:nvSpPr>
        <p:spPr>
          <a:xfrm>
            <a:off x="11812905" y="26272920"/>
            <a:ext cx="12035790" cy="1509183"/>
          </a:xfrm>
          <a:prstGeom prst="rect">
            <a:avLst/>
          </a:prstGeom>
        </p:spPr>
        <p:txBody>
          <a:bodyPr vert="horz" lIns="91440" tIns="45720" rIns="91440" bIns="45720" rtlCol="0" anchor="ctr"/>
          <a:lstStyle>
            <a:lvl1pPr algn="ctr">
              <a:defRPr sz="46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5186005" y="26272920"/>
            <a:ext cx="8023860" cy="1509183"/>
          </a:xfrm>
          <a:prstGeom prst="rect">
            <a:avLst/>
          </a:prstGeom>
        </p:spPr>
        <p:txBody>
          <a:bodyPr vert="horz" lIns="91440" tIns="45720" rIns="91440" bIns="45720" rtlCol="0" anchor="ctr"/>
          <a:lstStyle>
            <a:lvl1pPr algn="r">
              <a:defRPr sz="4680">
                <a:solidFill>
                  <a:schemeClr val="tx1">
                    <a:tint val="75000"/>
                  </a:schemeClr>
                </a:solidFill>
              </a:defRPr>
            </a:lvl1pPr>
          </a:lstStyle>
          <a:p>
            <a:fld id="{D5EA7A79-7A6F-4C97-81D5-1A06CF1F4D17}" type="slidenum">
              <a:rPr lang="en-US" smtClean="0"/>
              <a:t>‹#›</a:t>
            </a:fld>
            <a:endParaRPr lang="en-US"/>
          </a:p>
        </p:txBody>
      </p:sp>
    </p:spTree>
    <p:extLst>
      <p:ext uri="{BB962C8B-B14F-4D97-AF65-F5344CB8AC3E}">
        <p14:creationId xmlns:p14="http://schemas.microsoft.com/office/powerpoint/2010/main" val="1096725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566160" rtl="0" eaLnBrk="1" latinLnBrk="0" hangingPunct="1">
        <a:lnSpc>
          <a:spcPct val="90000"/>
        </a:lnSpc>
        <a:spcBef>
          <a:spcPct val="0"/>
        </a:spcBef>
        <a:buNone/>
        <a:defRPr sz="17160" kern="1200">
          <a:solidFill>
            <a:schemeClr val="tx1"/>
          </a:solidFill>
          <a:latin typeface="+mj-lt"/>
          <a:ea typeface="+mj-ea"/>
          <a:cs typeface="+mj-cs"/>
        </a:defRPr>
      </a:lvl1pPr>
    </p:titleStyle>
    <p:bodyStyle>
      <a:lvl1pPr marL="891540" indent="-891540" algn="l" defTabSz="3566160" rtl="0" eaLnBrk="1" latinLnBrk="0" hangingPunct="1">
        <a:lnSpc>
          <a:spcPct val="90000"/>
        </a:lnSpc>
        <a:spcBef>
          <a:spcPts val="3900"/>
        </a:spcBef>
        <a:buFont typeface="Arial" panose="020B0604020202020204" pitchFamily="34" charset="0"/>
        <a:buChar char="•"/>
        <a:defRPr sz="10920" kern="1200">
          <a:solidFill>
            <a:schemeClr val="tx1"/>
          </a:solidFill>
          <a:latin typeface="+mn-lt"/>
          <a:ea typeface="+mn-ea"/>
          <a:cs typeface="+mn-cs"/>
        </a:defRPr>
      </a:lvl1pPr>
      <a:lvl2pPr marL="2674620" indent="-891540" algn="l" defTabSz="3566160" rtl="0" eaLnBrk="1" latinLnBrk="0" hangingPunct="1">
        <a:lnSpc>
          <a:spcPct val="90000"/>
        </a:lnSpc>
        <a:spcBef>
          <a:spcPts val="1950"/>
        </a:spcBef>
        <a:buFont typeface="Arial" panose="020B0604020202020204" pitchFamily="34" charset="0"/>
        <a:buChar char="•"/>
        <a:defRPr sz="9360" kern="1200">
          <a:solidFill>
            <a:schemeClr val="tx1"/>
          </a:solidFill>
          <a:latin typeface="+mn-lt"/>
          <a:ea typeface="+mn-ea"/>
          <a:cs typeface="+mn-cs"/>
        </a:defRPr>
      </a:lvl2pPr>
      <a:lvl3pPr marL="4457700" indent="-891540" algn="l" defTabSz="3566160" rtl="0" eaLnBrk="1" latinLnBrk="0" hangingPunct="1">
        <a:lnSpc>
          <a:spcPct val="90000"/>
        </a:lnSpc>
        <a:spcBef>
          <a:spcPts val="1950"/>
        </a:spcBef>
        <a:buFont typeface="Arial" panose="020B0604020202020204" pitchFamily="34" charset="0"/>
        <a:buChar char="•"/>
        <a:defRPr sz="7800" kern="1200">
          <a:solidFill>
            <a:schemeClr val="tx1"/>
          </a:solidFill>
          <a:latin typeface="+mn-lt"/>
          <a:ea typeface="+mn-ea"/>
          <a:cs typeface="+mn-cs"/>
        </a:defRPr>
      </a:lvl3pPr>
      <a:lvl4pPr marL="624078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4pPr>
      <a:lvl5pPr marL="802386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5pPr>
      <a:lvl6pPr marL="980694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6pPr>
      <a:lvl7pPr marL="1159002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7pPr>
      <a:lvl8pPr marL="1337310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8pPr>
      <a:lvl9pPr marL="15156180" indent="-891540" algn="l" defTabSz="3566160" rtl="0" eaLnBrk="1" latinLnBrk="0" hangingPunct="1">
        <a:lnSpc>
          <a:spcPct val="90000"/>
        </a:lnSpc>
        <a:spcBef>
          <a:spcPts val="1950"/>
        </a:spcBef>
        <a:buFont typeface="Arial" panose="020B0604020202020204" pitchFamily="34" charset="0"/>
        <a:buChar char="•"/>
        <a:defRPr sz="7020" kern="1200">
          <a:solidFill>
            <a:schemeClr val="tx1"/>
          </a:solidFill>
          <a:latin typeface="+mn-lt"/>
          <a:ea typeface="+mn-ea"/>
          <a:cs typeface="+mn-cs"/>
        </a:defRPr>
      </a:lvl9pPr>
    </p:bodyStyle>
    <p:otherStyle>
      <a:defPPr>
        <a:defRPr lang="en-US"/>
      </a:defPPr>
      <a:lvl1pPr marL="0" algn="l" defTabSz="3566160" rtl="0" eaLnBrk="1" latinLnBrk="0" hangingPunct="1">
        <a:defRPr sz="7020" kern="1200">
          <a:solidFill>
            <a:schemeClr val="tx1"/>
          </a:solidFill>
          <a:latin typeface="+mn-lt"/>
          <a:ea typeface="+mn-ea"/>
          <a:cs typeface="+mn-cs"/>
        </a:defRPr>
      </a:lvl1pPr>
      <a:lvl2pPr marL="1783080" algn="l" defTabSz="3566160" rtl="0" eaLnBrk="1" latinLnBrk="0" hangingPunct="1">
        <a:defRPr sz="7020" kern="1200">
          <a:solidFill>
            <a:schemeClr val="tx1"/>
          </a:solidFill>
          <a:latin typeface="+mn-lt"/>
          <a:ea typeface="+mn-ea"/>
          <a:cs typeface="+mn-cs"/>
        </a:defRPr>
      </a:lvl2pPr>
      <a:lvl3pPr marL="3566160" algn="l" defTabSz="3566160" rtl="0" eaLnBrk="1" latinLnBrk="0" hangingPunct="1">
        <a:defRPr sz="7020" kern="1200">
          <a:solidFill>
            <a:schemeClr val="tx1"/>
          </a:solidFill>
          <a:latin typeface="+mn-lt"/>
          <a:ea typeface="+mn-ea"/>
          <a:cs typeface="+mn-cs"/>
        </a:defRPr>
      </a:lvl3pPr>
      <a:lvl4pPr marL="5349240" algn="l" defTabSz="3566160" rtl="0" eaLnBrk="1" latinLnBrk="0" hangingPunct="1">
        <a:defRPr sz="7020" kern="1200">
          <a:solidFill>
            <a:schemeClr val="tx1"/>
          </a:solidFill>
          <a:latin typeface="+mn-lt"/>
          <a:ea typeface="+mn-ea"/>
          <a:cs typeface="+mn-cs"/>
        </a:defRPr>
      </a:lvl4pPr>
      <a:lvl5pPr marL="7132320" algn="l" defTabSz="3566160" rtl="0" eaLnBrk="1" latinLnBrk="0" hangingPunct="1">
        <a:defRPr sz="7020" kern="1200">
          <a:solidFill>
            <a:schemeClr val="tx1"/>
          </a:solidFill>
          <a:latin typeface="+mn-lt"/>
          <a:ea typeface="+mn-ea"/>
          <a:cs typeface="+mn-cs"/>
        </a:defRPr>
      </a:lvl5pPr>
      <a:lvl6pPr marL="8915400" algn="l" defTabSz="3566160" rtl="0" eaLnBrk="1" latinLnBrk="0" hangingPunct="1">
        <a:defRPr sz="7020" kern="1200">
          <a:solidFill>
            <a:schemeClr val="tx1"/>
          </a:solidFill>
          <a:latin typeface="+mn-lt"/>
          <a:ea typeface="+mn-ea"/>
          <a:cs typeface="+mn-cs"/>
        </a:defRPr>
      </a:lvl6pPr>
      <a:lvl7pPr marL="10698480" algn="l" defTabSz="3566160" rtl="0" eaLnBrk="1" latinLnBrk="0" hangingPunct="1">
        <a:defRPr sz="7020" kern="1200">
          <a:solidFill>
            <a:schemeClr val="tx1"/>
          </a:solidFill>
          <a:latin typeface="+mn-lt"/>
          <a:ea typeface="+mn-ea"/>
          <a:cs typeface="+mn-cs"/>
        </a:defRPr>
      </a:lvl7pPr>
      <a:lvl8pPr marL="12481560" algn="l" defTabSz="3566160" rtl="0" eaLnBrk="1" latinLnBrk="0" hangingPunct="1">
        <a:defRPr sz="7020" kern="1200">
          <a:solidFill>
            <a:schemeClr val="tx1"/>
          </a:solidFill>
          <a:latin typeface="+mn-lt"/>
          <a:ea typeface="+mn-ea"/>
          <a:cs typeface="+mn-cs"/>
        </a:defRPr>
      </a:lvl8pPr>
      <a:lvl9pPr marL="14264640" algn="l" defTabSz="3566160" rtl="0" eaLnBrk="1" latinLnBrk="0" hangingPunct="1">
        <a:defRPr sz="70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8353D2-1FB5-5980-F562-DA6B9B674158}"/>
              </a:ext>
            </a:extLst>
          </p:cNvPr>
          <p:cNvSpPr txBox="1"/>
          <p:nvPr/>
        </p:nvSpPr>
        <p:spPr>
          <a:xfrm>
            <a:off x="685136" y="757375"/>
            <a:ext cx="14698496" cy="1532727"/>
          </a:xfrm>
          <a:prstGeom prst="rect">
            <a:avLst/>
          </a:prstGeom>
          <a:noFill/>
          <a:ln w="19050">
            <a:solidFill>
              <a:schemeClr val="tx2">
                <a:lumMod val="75000"/>
              </a:schemeClr>
            </a:solidFill>
          </a:ln>
        </p:spPr>
        <p:txBody>
          <a:bodyPr wrap="square" rtlCol="0">
            <a:spAutoFit/>
          </a:bodyPr>
          <a:lstStyle/>
          <a:p>
            <a:pPr algn="ctr"/>
            <a:r>
              <a:rPr lang="en-US" sz="9360" dirty="0">
                <a:latin typeface="+mj-lt"/>
              </a:rPr>
              <a:t>Textbox Templates – Unlined</a:t>
            </a:r>
          </a:p>
        </p:txBody>
      </p:sp>
      <p:sp>
        <p:nvSpPr>
          <p:cNvPr id="3" name="TextBox 2">
            <a:extLst>
              <a:ext uri="{FF2B5EF4-FFF2-40B4-BE49-F238E27FC236}">
                <a16:creationId xmlns:a16="http://schemas.microsoft.com/office/drawing/2014/main" id="{C9C44CC2-E0B3-A0E4-F629-8D0D12169649}"/>
              </a:ext>
            </a:extLst>
          </p:cNvPr>
          <p:cNvSpPr txBox="1"/>
          <p:nvPr/>
        </p:nvSpPr>
        <p:spPr>
          <a:xfrm>
            <a:off x="1306603" y="3779582"/>
            <a:ext cx="8023860" cy="19936227"/>
          </a:xfrm>
          <a:prstGeom prst="rect">
            <a:avLst/>
          </a:prstGeom>
          <a:solidFill>
            <a:srgbClr val="BDD6E6"/>
          </a:solidFill>
          <a:ln w="12700">
            <a:noFill/>
          </a:ln>
        </p:spPr>
        <p:txBody>
          <a:bodyPr wrap="square" lIns="1337310" tIns="1337310" rIns="1337310" bIns="1337310" rtlCol="0">
            <a:spAutoFit/>
          </a:bodyPr>
          <a:lstStyle/>
          <a:p>
            <a:r>
              <a:rPr lang="en-US" sz="3200" dirty="0">
                <a:latin typeface="Arial" panose="020B0604020202020204" pitchFamily="34" charset="0"/>
                <a:cs typeface="Arial" panose="020B0604020202020204" pitchFamily="34" charset="0"/>
              </a:rPr>
              <a:t>Lorem ipsum dolor sit </a:t>
            </a:r>
            <a:r>
              <a:rPr lang="en-US" sz="3200" dirty="0" err="1">
                <a:latin typeface="Arial" panose="020B0604020202020204" pitchFamily="34" charset="0"/>
                <a:cs typeface="Arial" panose="020B0604020202020204" pitchFamily="34" charset="0"/>
              </a:rPr>
              <a:t>amet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consectetur</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adipiscing</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elit</a:t>
            </a:r>
            <a:r>
              <a:rPr lang="en-US" sz="3200" dirty="0">
                <a:latin typeface="Arial" panose="020B0604020202020204" pitchFamily="34" charset="0"/>
                <a:cs typeface="Arial" panose="020B0604020202020204" pitchFamily="34" charset="0"/>
              </a:rPr>
              <a:t>, sed do </a:t>
            </a:r>
            <a:r>
              <a:rPr lang="en-US" sz="3200" dirty="0" err="1">
                <a:latin typeface="Arial" panose="020B0604020202020204" pitchFamily="34" charset="0"/>
                <a:cs typeface="Arial" panose="020B0604020202020204" pitchFamily="34" charset="0"/>
              </a:rPr>
              <a:t>eiusmod</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tempor</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incididunt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ut</a:t>
            </a:r>
            <a:r>
              <a:rPr lang="en-US" sz="3200" dirty="0">
                <a:latin typeface="Arial" panose="020B0604020202020204" pitchFamily="34" charset="0"/>
                <a:cs typeface="Arial" panose="020B0604020202020204" pitchFamily="34" charset="0"/>
              </a:rPr>
              <a:t> labore et dolore magna </a:t>
            </a:r>
            <a:r>
              <a:rPr lang="en-US" sz="3200" dirty="0" err="1">
                <a:latin typeface="Arial" panose="020B0604020202020204" pitchFamily="34" charset="0"/>
                <a:cs typeface="Arial" panose="020B0604020202020204" pitchFamily="34" charset="0"/>
              </a:rPr>
              <a:t>aliqua</a:t>
            </a:r>
            <a:r>
              <a:rPr lang="en-US" sz="3200" dirty="0">
                <a:latin typeface="Arial" panose="020B0604020202020204" pitchFamily="34" charset="0"/>
                <a:cs typeface="Arial" panose="020B0604020202020204" pitchFamily="34" charset="0"/>
              </a:rPr>
              <a:t>. Ut </a:t>
            </a:r>
            <a:r>
              <a:rPr lang="en-US" sz="3200" dirty="0" err="1">
                <a:latin typeface="Arial" panose="020B0604020202020204" pitchFamily="34" charset="0"/>
                <a:cs typeface="Arial" panose="020B0604020202020204" pitchFamily="34" charset="0"/>
              </a:rPr>
              <a:t>enim</a:t>
            </a:r>
            <a:r>
              <a:rPr lang="en-US" sz="3200" dirty="0">
                <a:latin typeface="Arial" panose="020B0604020202020204" pitchFamily="34" charset="0"/>
                <a:cs typeface="Arial" panose="020B0604020202020204" pitchFamily="34" charset="0"/>
              </a:rPr>
              <a:t> ad minim </a:t>
            </a:r>
            <a:r>
              <a:rPr lang="en-US" sz="3200" dirty="0" err="1">
                <a:latin typeface="Arial" panose="020B0604020202020204" pitchFamily="34" charset="0"/>
                <a:cs typeface="Arial" panose="020B0604020202020204" pitchFamily="34" charset="0"/>
              </a:rPr>
              <a:t>veniam</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quis</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nostrud</a:t>
            </a:r>
            <a:r>
              <a:rPr lang="en-US" sz="3200" dirty="0">
                <a:latin typeface="Arial" panose="020B0604020202020204" pitchFamily="34" charset="0"/>
                <a:cs typeface="Arial" panose="020B0604020202020204" pitchFamily="34" charset="0"/>
              </a:rPr>
              <a:t> exercitation </a:t>
            </a:r>
            <a:r>
              <a:rPr lang="en-US" sz="3200" dirty="0" err="1">
                <a:latin typeface="Arial" panose="020B0604020202020204" pitchFamily="34" charset="0"/>
                <a:cs typeface="Arial" panose="020B0604020202020204" pitchFamily="34" charset="0"/>
              </a:rPr>
              <a:t>ullamco</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laboris</a:t>
            </a:r>
            <a:r>
              <a:rPr lang="en-US" sz="3200" dirty="0">
                <a:latin typeface="Arial" panose="020B0604020202020204" pitchFamily="34" charset="0"/>
                <a:cs typeface="Arial" panose="020B0604020202020204" pitchFamily="34" charset="0"/>
              </a:rPr>
              <a:t> nisi </a:t>
            </a:r>
            <a:r>
              <a:rPr lang="en-US" sz="3200" dirty="0" err="1">
                <a:latin typeface="Arial" panose="020B0604020202020204" pitchFamily="34" charset="0"/>
                <a:cs typeface="Arial" panose="020B0604020202020204" pitchFamily="34" charset="0"/>
              </a:rPr>
              <a:t>ut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aliquip</a:t>
            </a:r>
            <a:r>
              <a:rPr lang="en-US" sz="3200" dirty="0">
                <a:latin typeface="Arial" panose="020B0604020202020204" pitchFamily="34" charset="0"/>
                <a:cs typeface="Arial" panose="020B0604020202020204" pitchFamily="34" charset="0"/>
              </a:rPr>
              <a:t> ex </a:t>
            </a:r>
            <a:r>
              <a:rPr lang="en-US" sz="3200" dirty="0" err="1">
                <a:latin typeface="Arial" panose="020B0604020202020204" pitchFamily="34" charset="0"/>
                <a:cs typeface="Arial" panose="020B0604020202020204" pitchFamily="34" charset="0"/>
              </a:rPr>
              <a:t>ea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commodo</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consequat</a:t>
            </a:r>
            <a:r>
              <a:rPr lang="en-US" sz="3200" dirty="0">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Duis </a:t>
            </a:r>
            <a:r>
              <a:rPr lang="en-US" sz="3200" dirty="0" err="1">
                <a:latin typeface="Arial" panose="020B0604020202020204" pitchFamily="34" charset="0"/>
                <a:cs typeface="Arial" panose="020B0604020202020204" pitchFamily="34" charset="0"/>
              </a:rPr>
              <a:t>aute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irure</a:t>
            </a:r>
            <a:r>
              <a:rPr lang="en-US" sz="3200" dirty="0">
                <a:latin typeface="Arial" panose="020B0604020202020204" pitchFamily="34" charset="0"/>
                <a:cs typeface="Arial" panose="020B0604020202020204" pitchFamily="34" charset="0"/>
              </a:rPr>
              <a:t> dolor in </a:t>
            </a:r>
            <a:r>
              <a:rPr lang="en-US" sz="3200" dirty="0" err="1">
                <a:latin typeface="Arial" panose="020B0604020202020204" pitchFamily="34" charset="0"/>
                <a:cs typeface="Arial" panose="020B0604020202020204" pitchFamily="34" charset="0"/>
              </a:rPr>
              <a:t>reprehenderit</a:t>
            </a:r>
            <a:r>
              <a:rPr lang="en-US" sz="3200" dirty="0">
                <a:latin typeface="Arial" panose="020B0604020202020204" pitchFamily="34" charset="0"/>
                <a:cs typeface="Arial" panose="020B0604020202020204" pitchFamily="34" charset="0"/>
              </a:rPr>
              <a:t> in </a:t>
            </a:r>
            <a:r>
              <a:rPr lang="en-US" sz="3200" dirty="0" err="1">
                <a:latin typeface="Arial" panose="020B0604020202020204" pitchFamily="34" charset="0"/>
                <a:cs typeface="Arial" panose="020B0604020202020204" pitchFamily="34" charset="0"/>
              </a:rPr>
              <a:t>voluptate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velit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esse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cillum</a:t>
            </a:r>
            <a:r>
              <a:rPr lang="en-US" sz="3200" dirty="0">
                <a:latin typeface="Arial" panose="020B0604020202020204" pitchFamily="34" charset="0"/>
                <a:cs typeface="Arial" panose="020B0604020202020204" pitchFamily="34" charset="0"/>
              </a:rPr>
              <a:t> dolore </a:t>
            </a:r>
            <a:r>
              <a:rPr lang="en-US" sz="3200" dirty="0" err="1">
                <a:latin typeface="Arial" panose="020B0604020202020204" pitchFamily="34" charset="0"/>
                <a:cs typeface="Arial" panose="020B0604020202020204" pitchFamily="34" charset="0"/>
              </a:rPr>
              <a:t>eu</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fugiat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nulla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pariatur</a:t>
            </a:r>
            <a:r>
              <a:rPr lang="en-US" sz="3200" dirty="0">
                <a:latin typeface="Arial" panose="020B0604020202020204" pitchFamily="34" charset="0"/>
                <a:cs typeface="Arial" panose="020B0604020202020204" pitchFamily="34" charset="0"/>
              </a:rPr>
              <a:t>. </a:t>
            </a:r>
            <a:r>
              <a:rPr lang="en-US" sz="3200" dirty="0" err="1"/>
              <a:t>Nibh</a:t>
            </a:r>
            <a:r>
              <a:rPr lang="en-US" sz="3200" dirty="0"/>
              <a:t> </a:t>
            </a:r>
            <a:r>
              <a:rPr lang="en-US" sz="3200" dirty="0" err="1"/>
              <a:t>venenatis</a:t>
            </a:r>
            <a:r>
              <a:rPr lang="en-US" sz="3200" dirty="0"/>
              <a:t> </a:t>
            </a:r>
            <a:r>
              <a:rPr lang="en-US" sz="3200" dirty="0" err="1"/>
              <a:t>cras</a:t>
            </a:r>
            <a:r>
              <a:rPr lang="en-US" sz="3200" dirty="0"/>
              <a:t> sed </a:t>
            </a:r>
            <a:r>
              <a:rPr lang="en-US" sz="3200" dirty="0" err="1"/>
              <a:t>felis</a:t>
            </a:r>
            <a:r>
              <a:rPr lang="en-US" sz="3200" dirty="0"/>
              <a:t> </a:t>
            </a:r>
            <a:r>
              <a:rPr lang="en-US" sz="3200" dirty="0" err="1"/>
              <a:t>eget</a:t>
            </a:r>
            <a:r>
              <a:rPr lang="en-US" sz="3200" dirty="0"/>
              <a:t>. Ipsum dolor sit </a:t>
            </a:r>
            <a:r>
              <a:rPr lang="en-US" sz="3200" dirty="0" err="1"/>
              <a:t>amet</a:t>
            </a:r>
            <a:r>
              <a:rPr lang="en-US" sz="3200" dirty="0"/>
              <a:t> </a:t>
            </a:r>
            <a:r>
              <a:rPr lang="en-US" sz="3200" dirty="0" err="1"/>
              <a:t>consectetur</a:t>
            </a:r>
            <a:r>
              <a:rPr lang="en-US" sz="3200" dirty="0"/>
              <a:t> </a:t>
            </a:r>
            <a:r>
              <a:rPr lang="en-US" sz="3200" dirty="0" err="1"/>
              <a:t>adipiscing</a:t>
            </a:r>
            <a:r>
              <a:rPr lang="en-US" sz="3200" dirty="0"/>
              <a:t> </a:t>
            </a:r>
            <a:r>
              <a:rPr lang="en-US" sz="3200" dirty="0" err="1"/>
              <a:t>elit</a:t>
            </a:r>
            <a:r>
              <a:rPr lang="en-US" sz="3200" dirty="0"/>
              <a:t> </a:t>
            </a:r>
            <a:r>
              <a:rPr lang="en-US" sz="3200" dirty="0" err="1"/>
              <a:t>ut</a:t>
            </a:r>
            <a:r>
              <a:rPr lang="en-US" sz="3200" dirty="0"/>
              <a:t> </a:t>
            </a:r>
            <a:r>
              <a:rPr lang="en-US" sz="3200" dirty="0" err="1"/>
              <a:t>aliquam</a:t>
            </a:r>
            <a:r>
              <a:rPr lang="en-US" sz="3200" dirty="0"/>
              <a:t> </a:t>
            </a:r>
            <a:r>
              <a:rPr lang="en-US" sz="3200" dirty="0" err="1"/>
              <a:t>purus</a:t>
            </a:r>
            <a:r>
              <a:rPr lang="en-US" sz="3200" dirty="0"/>
              <a:t>. </a:t>
            </a:r>
            <a:r>
              <a:rPr lang="en-US" sz="3200" dirty="0" err="1"/>
              <a:t>Ultricies</a:t>
            </a:r>
            <a:r>
              <a:rPr lang="en-US" sz="3200" dirty="0"/>
              <a:t> </a:t>
            </a:r>
            <a:r>
              <a:rPr lang="en-US" sz="3200" dirty="0" err="1"/>
              <a:t>leo</a:t>
            </a:r>
            <a:r>
              <a:rPr lang="en-US" sz="3200" dirty="0"/>
              <a:t> integer </a:t>
            </a:r>
            <a:r>
              <a:rPr lang="en-US" sz="3200" dirty="0" err="1"/>
              <a:t>malesuada</a:t>
            </a:r>
            <a:r>
              <a:rPr lang="en-US" sz="3200" dirty="0"/>
              <a:t> </a:t>
            </a:r>
            <a:r>
              <a:rPr lang="en-US" sz="3200" dirty="0" err="1"/>
              <a:t>nunc</a:t>
            </a:r>
            <a:r>
              <a:rPr lang="en-US" sz="3200" dirty="0"/>
              <a:t> vel </a:t>
            </a:r>
            <a:r>
              <a:rPr lang="en-US" sz="3200" dirty="0" err="1"/>
              <a:t>risus</a:t>
            </a:r>
            <a:r>
              <a:rPr lang="en-US" sz="3200" dirty="0"/>
              <a:t> </a:t>
            </a:r>
            <a:r>
              <a:rPr lang="en-US" sz="3200" dirty="0" err="1"/>
              <a:t>commodo</a:t>
            </a:r>
            <a:r>
              <a:rPr lang="en-US" sz="3200" dirty="0"/>
              <a:t> </a:t>
            </a:r>
            <a:r>
              <a:rPr lang="en-US" sz="3200" dirty="0" err="1"/>
              <a:t>viverra</a:t>
            </a:r>
            <a:r>
              <a:rPr lang="en-US" sz="3200" dirty="0"/>
              <a:t>. Magna </a:t>
            </a:r>
            <a:r>
              <a:rPr lang="en-US" sz="3200" dirty="0" err="1"/>
              <a:t>etiam</a:t>
            </a:r>
            <a:r>
              <a:rPr lang="en-US" sz="3200" dirty="0"/>
              <a:t> </a:t>
            </a:r>
            <a:r>
              <a:rPr lang="en-US" sz="3200" dirty="0" err="1"/>
              <a:t>tempor</a:t>
            </a:r>
            <a:r>
              <a:rPr lang="en-US" sz="3200" dirty="0"/>
              <a:t> </a:t>
            </a:r>
            <a:r>
              <a:rPr lang="en-US" sz="3200" dirty="0" err="1"/>
              <a:t>orci</a:t>
            </a:r>
            <a:r>
              <a:rPr lang="en-US" sz="3200" dirty="0"/>
              <a:t> </a:t>
            </a:r>
            <a:r>
              <a:rPr lang="en-US" sz="3200" dirty="0" err="1"/>
              <a:t>eu</a:t>
            </a:r>
            <a:r>
              <a:rPr lang="en-US" sz="3200" dirty="0"/>
              <a:t> </a:t>
            </a:r>
            <a:r>
              <a:rPr lang="en-US" sz="3200" dirty="0" err="1"/>
              <a:t>lobortis</a:t>
            </a:r>
            <a:r>
              <a:rPr lang="en-US" sz="3200" dirty="0"/>
              <a:t> </a:t>
            </a:r>
            <a:r>
              <a:rPr lang="en-US" sz="3200" dirty="0" err="1"/>
              <a:t>elementum</a:t>
            </a:r>
            <a:r>
              <a:rPr lang="en-US" sz="3200" dirty="0"/>
              <a:t> </a:t>
            </a:r>
            <a:r>
              <a:rPr lang="en-US" sz="3200" dirty="0" err="1"/>
              <a:t>nibh</a:t>
            </a:r>
            <a:r>
              <a:rPr lang="en-US" sz="3200" dirty="0"/>
              <a:t> </a:t>
            </a:r>
            <a:r>
              <a:rPr lang="en-US" sz="3200" dirty="0" err="1"/>
              <a:t>tellus</a:t>
            </a:r>
            <a:r>
              <a:rPr lang="en-US" sz="3200" dirty="0"/>
              <a:t>.</a:t>
            </a:r>
          </a:p>
          <a:p>
            <a:endParaRPr lang="en-US" sz="3200" dirty="0"/>
          </a:p>
          <a:p>
            <a:r>
              <a:rPr lang="en-US" sz="3200" dirty="0"/>
              <a:t> Et </a:t>
            </a:r>
            <a:r>
              <a:rPr lang="en-US" sz="3200" dirty="0" err="1"/>
              <a:t>netus</a:t>
            </a:r>
            <a:r>
              <a:rPr lang="en-US" sz="3200" dirty="0"/>
              <a:t> et </a:t>
            </a:r>
            <a:r>
              <a:rPr lang="en-US" sz="3200" dirty="0" err="1"/>
              <a:t>malesuada</a:t>
            </a:r>
            <a:r>
              <a:rPr lang="en-US" sz="3200" dirty="0"/>
              <a:t> fames ac </a:t>
            </a:r>
            <a:r>
              <a:rPr lang="en-US" sz="3200" dirty="0" err="1"/>
              <a:t>turpis</a:t>
            </a:r>
            <a:r>
              <a:rPr lang="en-US" sz="3200" dirty="0"/>
              <a:t>. </a:t>
            </a:r>
            <a:r>
              <a:rPr lang="en-US" sz="3200" dirty="0" err="1"/>
              <a:t>Quisque</a:t>
            </a:r>
            <a:r>
              <a:rPr lang="en-US" sz="3200" dirty="0"/>
              <a:t> </a:t>
            </a:r>
            <a:r>
              <a:rPr lang="en-US" sz="3200" dirty="0" err="1"/>
              <a:t>sagittis</a:t>
            </a:r>
            <a:r>
              <a:rPr lang="en-US" sz="3200" dirty="0"/>
              <a:t> </a:t>
            </a:r>
            <a:r>
              <a:rPr lang="en-US" sz="3200" dirty="0" err="1"/>
              <a:t>purus</a:t>
            </a:r>
            <a:r>
              <a:rPr lang="en-US" sz="3200" dirty="0"/>
              <a:t> sit </a:t>
            </a:r>
            <a:r>
              <a:rPr lang="en-US" sz="3200" dirty="0" err="1"/>
              <a:t>amet</a:t>
            </a:r>
            <a:r>
              <a:rPr lang="en-US" sz="3200" dirty="0"/>
              <a:t> </a:t>
            </a:r>
            <a:r>
              <a:rPr lang="en-US" sz="3200" dirty="0" err="1"/>
              <a:t>volutpat</a:t>
            </a:r>
            <a:r>
              <a:rPr lang="en-US" sz="3200" dirty="0"/>
              <a:t> </a:t>
            </a:r>
            <a:r>
              <a:rPr lang="en-US" sz="3200" dirty="0" err="1"/>
              <a:t>consequat</a:t>
            </a:r>
            <a:r>
              <a:rPr lang="en-US" sz="3200" dirty="0"/>
              <a:t> </a:t>
            </a:r>
            <a:r>
              <a:rPr lang="en-US" sz="3200" dirty="0" err="1"/>
              <a:t>mauris</a:t>
            </a:r>
            <a:r>
              <a:rPr lang="en-US" sz="3200" dirty="0"/>
              <a:t> </a:t>
            </a:r>
            <a:r>
              <a:rPr lang="en-US" sz="3200" dirty="0" err="1"/>
              <a:t>nunc</a:t>
            </a:r>
            <a:r>
              <a:rPr lang="en-US" sz="3200" dirty="0"/>
              <a:t> </a:t>
            </a:r>
            <a:r>
              <a:rPr lang="en-US" sz="3200" dirty="0" err="1"/>
              <a:t>congue</a:t>
            </a:r>
            <a:r>
              <a:rPr lang="en-US" sz="3200" dirty="0"/>
              <a:t>. </a:t>
            </a:r>
            <a:r>
              <a:rPr lang="en-US" sz="3200" dirty="0" err="1"/>
              <a:t>Viverra</a:t>
            </a:r>
            <a:r>
              <a:rPr lang="en-US" sz="3200" dirty="0"/>
              <a:t> </a:t>
            </a:r>
            <a:r>
              <a:rPr lang="en-US" sz="3200" dirty="0" err="1"/>
              <a:t>orci</a:t>
            </a:r>
            <a:r>
              <a:rPr lang="en-US" sz="3200" dirty="0"/>
              <a:t> </a:t>
            </a:r>
            <a:r>
              <a:rPr lang="en-US" sz="3200" dirty="0" err="1"/>
              <a:t>sagittis</a:t>
            </a:r>
            <a:r>
              <a:rPr lang="en-US" sz="3200" dirty="0"/>
              <a:t> </a:t>
            </a:r>
            <a:r>
              <a:rPr lang="en-US" sz="3200" dirty="0" err="1"/>
              <a:t>eu</a:t>
            </a:r>
            <a:r>
              <a:rPr lang="en-US" sz="3200" dirty="0"/>
              <a:t> </a:t>
            </a:r>
            <a:r>
              <a:rPr lang="en-US" sz="3200" dirty="0" err="1"/>
              <a:t>volutpat</a:t>
            </a:r>
            <a:r>
              <a:rPr lang="en-US" sz="3200" dirty="0"/>
              <a:t> </a:t>
            </a:r>
            <a:r>
              <a:rPr lang="en-US" sz="3200" dirty="0" err="1"/>
              <a:t>odio</a:t>
            </a:r>
            <a:r>
              <a:rPr lang="en-US" sz="3200" dirty="0"/>
              <a:t> </a:t>
            </a:r>
            <a:r>
              <a:rPr lang="en-US" sz="3200" dirty="0" err="1"/>
              <a:t>facilisis</a:t>
            </a:r>
            <a:r>
              <a:rPr lang="en-US" sz="3200" dirty="0"/>
              <a:t>. </a:t>
            </a:r>
            <a:r>
              <a:rPr lang="en-US" sz="3200" dirty="0" err="1"/>
              <a:t>Eget</a:t>
            </a:r>
            <a:r>
              <a:rPr lang="en-US" sz="3200" dirty="0"/>
              <a:t> </a:t>
            </a:r>
            <a:r>
              <a:rPr lang="en-US" sz="3200" dirty="0" err="1"/>
              <a:t>nunc</a:t>
            </a:r>
            <a:r>
              <a:rPr lang="en-US" sz="3200" dirty="0"/>
              <a:t> </a:t>
            </a:r>
            <a:r>
              <a:rPr lang="en-US" sz="3200" dirty="0" err="1"/>
              <a:t>lobortis</a:t>
            </a:r>
            <a:r>
              <a:rPr lang="en-US" sz="3200" dirty="0"/>
              <a:t> </a:t>
            </a:r>
            <a:r>
              <a:rPr lang="en-US" sz="3200" dirty="0" err="1"/>
              <a:t>mattis</a:t>
            </a:r>
            <a:r>
              <a:rPr lang="en-US" sz="3200" dirty="0"/>
              <a:t> </a:t>
            </a:r>
            <a:r>
              <a:rPr lang="en-US" sz="3200" dirty="0" err="1"/>
              <a:t>aliquam</a:t>
            </a:r>
            <a:r>
              <a:rPr lang="en-US" sz="3200" dirty="0"/>
              <a:t> </a:t>
            </a:r>
            <a:r>
              <a:rPr lang="en-US" sz="3200" dirty="0" err="1"/>
              <a:t>faucibus</a:t>
            </a:r>
            <a:r>
              <a:rPr lang="en-US" sz="3200" dirty="0"/>
              <a:t> </a:t>
            </a:r>
            <a:r>
              <a:rPr lang="en-US" sz="3200" dirty="0" err="1"/>
              <a:t>purus</a:t>
            </a:r>
            <a:r>
              <a:rPr lang="en-US" sz="3200" dirty="0"/>
              <a:t> in </a:t>
            </a:r>
            <a:r>
              <a:rPr lang="en-US" sz="3200" dirty="0" err="1"/>
              <a:t>massa</a:t>
            </a:r>
            <a:r>
              <a:rPr lang="en-US" sz="3200" dirty="0"/>
              <a:t>. </a:t>
            </a:r>
            <a:r>
              <a:rPr lang="en-US" sz="3200" dirty="0" err="1"/>
              <a:t>Nulla</a:t>
            </a:r>
            <a:r>
              <a:rPr lang="en-US" sz="3200" dirty="0"/>
              <a:t> </a:t>
            </a:r>
            <a:r>
              <a:rPr lang="en-US" sz="3200" dirty="0" err="1"/>
              <a:t>pellentesque</a:t>
            </a:r>
            <a:r>
              <a:rPr lang="en-US" sz="3200" dirty="0"/>
              <a:t> </a:t>
            </a:r>
            <a:r>
              <a:rPr lang="en-US" sz="3200" dirty="0" err="1"/>
              <a:t>dignissim</a:t>
            </a:r>
            <a:r>
              <a:rPr lang="en-US" sz="3200" dirty="0"/>
              <a:t> </a:t>
            </a:r>
            <a:r>
              <a:rPr lang="en-US" sz="3200" dirty="0" err="1"/>
              <a:t>enim</a:t>
            </a:r>
            <a:r>
              <a:rPr lang="en-US" sz="3200" dirty="0"/>
              <a:t> sit </a:t>
            </a:r>
            <a:r>
              <a:rPr lang="en-US" sz="3200" dirty="0" err="1"/>
              <a:t>amet</a:t>
            </a:r>
            <a:r>
              <a:rPr lang="en-US" sz="3200" dirty="0"/>
              <a:t> </a:t>
            </a:r>
            <a:r>
              <a:rPr lang="en-US" sz="3200" dirty="0" err="1"/>
              <a:t>venenatis</a:t>
            </a:r>
            <a:r>
              <a:rPr lang="en-US" sz="3200" dirty="0"/>
              <a:t> </a:t>
            </a:r>
            <a:r>
              <a:rPr lang="en-US" sz="3200" dirty="0" err="1"/>
              <a:t>urna</a:t>
            </a:r>
            <a:r>
              <a:rPr lang="en-US" sz="3200" dirty="0"/>
              <a:t> cursus </a:t>
            </a:r>
            <a:r>
              <a:rPr lang="en-US" sz="3200" dirty="0" err="1"/>
              <a:t>eget</a:t>
            </a:r>
            <a:r>
              <a:rPr lang="en-US" sz="3200" dirty="0"/>
              <a:t>. Dictum sit </a:t>
            </a:r>
            <a:r>
              <a:rPr lang="en-US" sz="3200" dirty="0" err="1"/>
              <a:t>amet</a:t>
            </a:r>
            <a:r>
              <a:rPr lang="en-US" sz="3200" dirty="0"/>
              <a:t> </a:t>
            </a:r>
            <a:r>
              <a:rPr lang="en-US" sz="3200" dirty="0" err="1"/>
              <a:t>justo</a:t>
            </a:r>
            <a:r>
              <a:rPr lang="en-US" sz="3200" dirty="0"/>
              <a:t> </a:t>
            </a:r>
            <a:r>
              <a:rPr lang="en-US" sz="3200" dirty="0" err="1"/>
              <a:t>donec</a:t>
            </a:r>
            <a:r>
              <a:rPr lang="en-US" sz="3200" dirty="0"/>
              <a:t> </a:t>
            </a:r>
            <a:r>
              <a:rPr lang="en-US" sz="3200" dirty="0" err="1"/>
              <a:t>enim</a:t>
            </a:r>
            <a:r>
              <a:rPr lang="en-US" sz="3200" dirty="0"/>
              <a:t> diam </a:t>
            </a:r>
            <a:r>
              <a:rPr lang="en-US" sz="3200" dirty="0" err="1"/>
              <a:t>vulputate</a:t>
            </a:r>
            <a:r>
              <a:rPr lang="en-US" sz="3200" dirty="0"/>
              <a:t>.</a:t>
            </a:r>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84B7771-4F81-D53E-2024-FC51B28867F2}"/>
              </a:ext>
            </a:extLst>
          </p:cNvPr>
          <p:cNvSpPr txBox="1"/>
          <p:nvPr/>
        </p:nvSpPr>
        <p:spPr>
          <a:xfrm>
            <a:off x="9882715" y="3779582"/>
            <a:ext cx="15896170" cy="6481774"/>
          </a:xfrm>
          <a:prstGeom prst="rect">
            <a:avLst/>
          </a:prstGeom>
          <a:solidFill>
            <a:srgbClr val="FDEBB2"/>
          </a:solidFill>
          <a:ln w="19050">
            <a:noFill/>
          </a:ln>
        </p:spPr>
        <p:txBody>
          <a:bodyPr wrap="square" lIns="1337310" tIns="1337310" rIns="1337310" bIns="1337310" rtlCol="0">
            <a:spAutoFit/>
          </a:bodyPr>
          <a:lstStyle/>
          <a:p>
            <a:r>
              <a:rPr lang="en-US" sz="4000" dirty="0">
                <a:latin typeface="+mj-lt"/>
              </a:rPr>
              <a:t>Lorem ipsum dolor sit </a:t>
            </a:r>
            <a:r>
              <a:rPr lang="en-US" sz="4000" dirty="0" err="1">
                <a:latin typeface="+mj-lt"/>
              </a:rPr>
              <a:t>amet</a:t>
            </a:r>
            <a:r>
              <a:rPr lang="en-US" sz="4000" dirty="0">
                <a:latin typeface="+mj-lt"/>
              </a:rPr>
              <a:t>, </a:t>
            </a:r>
            <a:r>
              <a:rPr lang="en-US" sz="4000" dirty="0" err="1">
                <a:latin typeface="+mj-lt"/>
              </a:rPr>
              <a:t>consectetur</a:t>
            </a:r>
            <a:r>
              <a:rPr lang="en-US" sz="4000" dirty="0">
                <a:latin typeface="+mj-lt"/>
              </a:rPr>
              <a:t> </a:t>
            </a:r>
            <a:r>
              <a:rPr lang="en-US" sz="4000" dirty="0" err="1">
                <a:latin typeface="+mj-lt"/>
              </a:rPr>
              <a:t>adipiscing</a:t>
            </a:r>
            <a:r>
              <a:rPr lang="en-US" sz="4000" dirty="0">
                <a:latin typeface="+mj-lt"/>
              </a:rPr>
              <a:t> </a:t>
            </a:r>
            <a:r>
              <a:rPr lang="en-US" sz="4000" dirty="0" err="1">
                <a:latin typeface="+mj-lt"/>
              </a:rPr>
              <a:t>elit</a:t>
            </a:r>
            <a:r>
              <a:rPr lang="en-US" sz="4000" dirty="0">
                <a:latin typeface="+mj-lt"/>
              </a:rPr>
              <a:t>, sed do </a:t>
            </a:r>
            <a:r>
              <a:rPr lang="en-US" sz="4000" dirty="0" err="1">
                <a:latin typeface="+mj-lt"/>
              </a:rPr>
              <a:t>eiusmod</a:t>
            </a:r>
            <a:r>
              <a:rPr lang="en-US" sz="4000" dirty="0">
                <a:latin typeface="+mj-lt"/>
              </a:rPr>
              <a:t> </a:t>
            </a:r>
            <a:r>
              <a:rPr lang="en-US" sz="4000" dirty="0" err="1">
                <a:latin typeface="+mj-lt"/>
              </a:rPr>
              <a:t>tempor</a:t>
            </a:r>
            <a:r>
              <a:rPr lang="en-US" sz="4000" dirty="0">
                <a:latin typeface="+mj-lt"/>
              </a:rPr>
              <a:t> </a:t>
            </a:r>
            <a:r>
              <a:rPr lang="en-US" sz="4000" dirty="0" err="1">
                <a:latin typeface="+mj-lt"/>
              </a:rPr>
              <a:t>incididunt</a:t>
            </a:r>
            <a:r>
              <a:rPr lang="en-US" sz="4000" dirty="0">
                <a:latin typeface="+mj-lt"/>
              </a:rPr>
              <a:t> </a:t>
            </a:r>
            <a:r>
              <a:rPr lang="en-US" sz="4000" dirty="0" err="1">
                <a:latin typeface="+mj-lt"/>
              </a:rPr>
              <a:t>ut</a:t>
            </a:r>
            <a:r>
              <a:rPr lang="en-US" sz="4000" dirty="0">
                <a:latin typeface="+mj-lt"/>
              </a:rPr>
              <a:t> labore et dolore magna </a:t>
            </a:r>
            <a:r>
              <a:rPr lang="en-US" sz="4000" dirty="0" err="1">
                <a:latin typeface="+mj-lt"/>
              </a:rPr>
              <a:t>aliqua</a:t>
            </a:r>
            <a:r>
              <a:rPr lang="en-US" sz="4000" dirty="0">
                <a:latin typeface="+mj-lt"/>
              </a:rPr>
              <a:t>. Ut </a:t>
            </a:r>
            <a:r>
              <a:rPr lang="en-US" sz="4000" dirty="0" err="1">
                <a:latin typeface="+mj-lt"/>
              </a:rPr>
              <a:t>enim</a:t>
            </a:r>
            <a:r>
              <a:rPr lang="en-US" sz="4000" dirty="0">
                <a:latin typeface="+mj-lt"/>
              </a:rPr>
              <a:t> ad minim </a:t>
            </a:r>
            <a:r>
              <a:rPr lang="en-US" sz="4000" dirty="0" err="1">
                <a:latin typeface="+mj-lt"/>
              </a:rPr>
              <a:t>veniam</a:t>
            </a:r>
            <a:r>
              <a:rPr lang="en-US" sz="4000" dirty="0">
                <a:latin typeface="+mj-lt"/>
              </a:rPr>
              <a:t>, </a:t>
            </a:r>
            <a:r>
              <a:rPr lang="en-US" sz="4000" dirty="0" err="1">
                <a:latin typeface="+mj-lt"/>
              </a:rPr>
              <a:t>quis</a:t>
            </a:r>
            <a:r>
              <a:rPr lang="en-US" sz="4000" dirty="0">
                <a:latin typeface="+mj-lt"/>
              </a:rPr>
              <a:t> </a:t>
            </a:r>
            <a:r>
              <a:rPr lang="en-US" sz="4000" dirty="0" err="1">
                <a:latin typeface="+mj-lt"/>
              </a:rPr>
              <a:t>nostrud</a:t>
            </a:r>
            <a:r>
              <a:rPr lang="en-US" sz="4000" dirty="0">
                <a:latin typeface="+mj-lt"/>
              </a:rPr>
              <a:t> exercitation </a:t>
            </a:r>
            <a:r>
              <a:rPr lang="en-US" sz="4000" dirty="0" err="1">
                <a:latin typeface="+mj-lt"/>
              </a:rPr>
              <a:t>ullamco</a:t>
            </a:r>
            <a:r>
              <a:rPr lang="en-US" sz="4000" dirty="0">
                <a:latin typeface="+mj-lt"/>
              </a:rPr>
              <a:t> </a:t>
            </a:r>
            <a:r>
              <a:rPr lang="en-US" sz="4000" dirty="0" err="1">
                <a:latin typeface="+mj-lt"/>
              </a:rPr>
              <a:t>laboris</a:t>
            </a:r>
            <a:r>
              <a:rPr lang="en-US" sz="4000" dirty="0">
                <a:latin typeface="+mj-lt"/>
              </a:rPr>
              <a:t> nisi </a:t>
            </a:r>
            <a:r>
              <a:rPr lang="en-US" sz="4000" dirty="0" err="1">
                <a:latin typeface="+mj-lt"/>
              </a:rPr>
              <a:t>ut</a:t>
            </a:r>
            <a:r>
              <a:rPr lang="en-US" sz="4000" dirty="0">
                <a:latin typeface="+mj-lt"/>
              </a:rPr>
              <a:t> </a:t>
            </a:r>
            <a:r>
              <a:rPr lang="en-US" sz="4000" dirty="0" err="1">
                <a:latin typeface="+mj-lt"/>
              </a:rPr>
              <a:t>aliquip</a:t>
            </a:r>
            <a:r>
              <a:rPr lang="en-US" sz="4000" dirty="0">
                <a:latin typeface="+mj-lt"/>
              </a:rPr>
              <a:t> ex </a:t>
            </a:r>
            <a:r>
              <a:rPr lang="en-US" sz="4000" dirty="0" err="1">
                <a:latin typeface="+mj-lt"/>
              </a:rPr>
              <a:t>ea</a:t>
            </a:r>
            <a:r>
              <a:rPr lang="en-US" sz="4000" dirty="0">
                <a:latin typeface="+mj-lt"/>
              </a:rPr>
              <a:t> </a:t>
            </a:r>
            <a:r>
              <a:rPr lang="en-US" sz="4000" dirty="0" err="1">
                <a:latin typeface="+mj-lt"/>
              </a:rPr>
              <a:t>commodo</a:t>
            </a:r>
            <a:r>
              <a:rPr lang="en-US" sz="4000" dirty="0">
                <a:latin typeface="+mj-lt"/>
              </a:rPr>
              <a:t> </a:t>
            </a:r>
            <a:r>
              <a:rPr lang="en-US" sz="4000" dirty="0" err="1">
                <a:latin typeface="+mj-lt"/>
              </a:rPr>
              <a:t>consequat</a:t>
            </a:r>
            <a:r>
              <a:rPr lang="en-US" sz="4000" dirty="0">
                <a:latin typeface="+mj-lt"/>
              </a:rPr>
              <a:t>. Duis </a:t>
            </a:r>
            <a:r>
              <a:rPr lang="en-US" sz="4000" dirty="0" err="1">
                <a:latin typeface="+mj-lt"/>
              </a:rPr>
              <a:t>aute</a:t>
            </a:r>
            <a:r>
              <a:rPr lang="en-US" sz="4000" dirty="0">
                <a:latin typeface="+mj-lt"/>
              </a:rPr>
              <a:t> </a:t>
            </a:r>
            <a:r>
              <a:rPr lang="en-US" sz="4000" dirty="0" err="1">
                <a:latin typeface="+mj-lt"/>
              </a:rPr>
              <a:t>irure</a:t>
            </a:r>
            <a:r>
              <a:rPr lang="en-US" sz="4000" dirty="0">
                <a:latin typeface="+mj-lt"/>
              </a:rPr>
              <a:t> dolor in </a:t>
            </a:r>
            <a:r>
              <a:rPr lang="en-US" sz="4000" dirty="0" err="1">
                <a:latin typeface="+mj-lt"/>
              </a:rPr>
              <a:t>reprehenderit</a:t>
            </a:r>
            <a:r>
              <a:rPr lang="en-US" sz="4000" dirty="0">
                <a:latin typeface="+mj-lt"/>
              </a:rPr>
              <a:t> in </a:t>
            </a:r>
            <a:r>
              <a:rPr lang="en-US" sz="4000" dirty="0" err="1">
                <a:latin typeface="+mj-lt"/>
              </a:rPr>
              <a:t>voluptate</a:t>
            </a:r>
            <a:r>
              <a:rPr lang="en-US" sz="4000" dirty="0">
                <a:latin typeface="+mj-lt"/>
              </a:rPr>
              <a:t> </a:t>
            </a:r>
            <a:r>
              <a:rPr lang="en-US" sz="4000" dirty="0" err="1">
                <a:latin typeface="+mj-lt"/>
              </a:rPr>
              <a:t>velit</a:t>
            </a:r>
            <a:r>
              <a:rPr lang="en-US" sz="4000" dirty="0">
                <a:latin typeface="+mj-lt"/>
              </a:rPr>
              <a:t> </a:t>
            </a:r>
            <a:r>
              <a:rPr lang="en-US" sz="4000" dirty="0" err="1">
                <a:latin typeface="+mj-lt"/>
              </a:rPr>
              <a:t>esse</a:t>
            </a:r>
            <a:r>
              <a:rPr lang="en-US" sz="4000" dirty="0">
                <a:latin typeface="+mj-lt"/>
              </a:rPr>
              <a:t> </a:t>
            </a:r>
            <a:r>
              <a:rPr lang="en-US" sz="4000" dirty="0" err="1">
                <a:latin typeface="+mj-lt"/>
              </a:rPr>
              <a:t>cillum</a:t>
            </a:r>
            <a:r>
              <a:rPr lang="en-US" sz="4000" dirty="0">
                <a:latin typeface="+mj-lt"/>
              </a:rPr>
              <a:t> dolore </a:t>
            </a:r>
            <a:r>
              <a:rPr lang="en-US" sz="4000" dirty="0" err="1">
                <a:latin typeface="+mj-lt"/>
              </a:rPr>
              <a:t>eu</a:t>
            </a:r>
            <a:r>
              <a:rPr lang="en-US" sz="4000" dirty="0">
                <a:latin typeface="+mj-lt"/>
              </a:rPr>
              <a:t> </a:t>
            </a:r>
            <a:r>
              <a:rPr lang="en-US" sz="4000" dirty="0" err="1">
                <a:latin typeface="+mj-lt"/>
              </a:rPr>
              <a:t>fugiat</a:t>
            </a:r>
            <a:r>
              <a:rPr lang="en-US" sz="4000" dirty="0">
                <a:latin typeface="+mj-lt"/>
              </a:rPr>
              <a:t> </a:t>
            </a:r>
            <a:r>
              <a:rPr lang="en-US" sz="4000" dirty="0" err="1">
                <a:latin typeface="+mj-lt"/>
              </a:rPr>
              <a:t>nulla</a:t>
            </a:r>
            <a:r>
              <a:rPr lang="en-US" sz="4000" dirty="0">
                <a:latin typeface="+mj-lt"/>
              </a:rPr>
              <a:t> </a:t>
            </a:r>
            <a:r>
              <a:rPr lang="en-US" sz="4000" dirty="0" err="1">
                <a:latin typeface="+mj-lt"/>
              </a:rPr>
              <a:t>pariatur</a:t>
            </a:r>
            <a:r>
              <a:rPr lang="en-US" sz="4000" dirty="0">
                <a:latin typeface="+mj-lt"/>
              </a:rPr>
              <a:t>.</a:t>
            </a:r>
            <a:endParaRPr lang="en-US" sz="4000" dirty="0">
              <a:latin typeface="+mj-lt"/>
              <a:cs typeface="Arial" panose="020B0604020202020204" pitchFamily="34" charset="0"/>
            </a:endParaRPr>
          </a:p>
        </p:txBody>
      </p:sp>
      <p:sp>
        <p:nvSpPr>
          <p:cNvPr id="5" name="TextBox 4">
            <a:extLst>
              <a:ext uri="{FF2B5EF4-FFF2-40B4-BE49-F238E27FC236}">
                <a16:creationId xmlns:a16="http://schemas.microsoft.com/office/drawing/2014/main" id="{BFCBC03D-A0A5-C114-ECA3-0F0F723BEAC1}"/>
              </a:ext>
            </a:extLst>
          </p:cNvPr>
          <p:cNvSpPr txBox="1"/>
          <p:nvPr/>
        </p:nvSpPr>
        <p:spPr>
          <a:xfrm>
            <a:off x="24979745" y="10920040"/>
            <a:ext cx="9375252" cy="10702930"/>
          </a:xfrm>
          <a:prstGeom prst="rect">
            <a:avLst/>
          </a:prstGeom>
          <a:solidFill>
            <a:srgbClr val="AC8A82"/>
          </a:solidFill>
          <a:ln>
            <a:noFill/>
          </a:ln>
        </p:spPr>
        <p:txBody>
          <a:bodyPr wrap="square" lIns="1337310" tIns="1337310" rIns="1337310" bIns="1337310" rtlCol="0">
            <a:spAutoFit/>
          </a:bodyPr>
          <a:lstStyle/>
          <a:p>
            <a:r>
              <a:rPr lang="en-US" sz="4000" dirty="0">
                <a:latin typeface="Segoe UI" panose="020B0502040204020203" pitchFamily="34" charset="0"/>
                <a:cs typeface="Segoe UI" panose="020B0502040204020203" pitchFamily="34" charset="0"/>
              </a:rPr>
              <a:t>Lorem ipsum dolor sit </a:t>
            </a:r>
            <a:r>
              <a:rPr lang="en-US" sz="4000" dirty="0" err="1">
                <a:latin typeface="Segoe UI" panose="020B0502040204020203" pitchFamily="34" charset="0"/>
                <a:cs typeface="Segoe UI" panose="020B0502040204020203" pitchFamily="34" charset="0"/>
              </a:rPr>
              <a:t>amet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consectetur</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adipiscing</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elit</a:t>
            </a:r>
            <a:r>
              <a:rPr lang="en-US" sz="4000" dirty="0">
                <a:latin typeface="Segoe UI" panose="020B0502040204020203" pitchFamily="34" charset="0"/>
                <a:cs typeface="Segoe UI" panose="020B0502040204020203" pitchFamily="34" charset="0"/>
              </a:rPr>
              <a:t>, sed do </a:t>
            </a:r>
            <a:r>
              <a:rPr lang="en-US" sz="4000" dirty="0" err="1">
                <a:latin typeface="Segoe UI" panose="020B0502040204020203" pitchFamily="34" charset="0"/>
                <a:cs typeface="Segoe UI" panose="020B0502040204020203" pitchFamily="34" charset="0"/>
              </a:rPr>
              <a:t>eiusmod</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tempor</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incididunt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ut</a:t>
            </a:r>
            <a:r>
              <a:rPr lang="en-US" sz="4000" dirty="0">
                <a:latin typeface="Segoe UI" panose="020B0502040204020203" pitchFamily="34" charset="0"/>
                <a:cs typeface="Segoe UI" panose="020B0502040204020203" pitchFamily="34" charset="0"/>
              </a:rPr>
              <a:t> labore et dolore magna </a:t>
            </a:r>
            <a:r>
              <a:rPr lang="en-US" sz="4000" dirty="0" err="1">
                <a:latin typeface="Segoe UI" panose="020B0502040204020203" pitchFamily="34" charset="0"/>
                <a:cs typeface="Segoe UI" panose="020B0502040204020203" pitchFamily="34" charset="0"/>
              </a:rPr>
              <a:t>aliqua</a:t>
            </a:r>
            <a:r>
              <a:rPr lang="en-US" sz="4000" dirty="0">
                <a:latin typeface="Segoe UI" panose="020B0502040204020203" pitchFamily="34" charset="0"/>
                <a:cs typeface="Segoe UI" panose="020B0502040204020203" pitchFamily="34" charset="0"/>
              </a:rPr>
              <a:t>. Ut </a:t>
            </a:r>
            <a:r>
              <a:rPr lang="en-US" sz="4000" dirty="0" err="1">
                <a:latin typeface="Segoe UI" panose="020B0502040204020203" pitchFamily="34" charset="0"/>
                <a:cs typeface="Segoe UI" panose="020B0502040204020203" pitchFamily="34" charset="0"/>
              </a:rPr>
              <a:t>enim</a:t>
            </a:r>
            <a:r>
              <a:rPr lang="en-US" sz="4000" dirty="0">
                <a:latin typeface="Segoe UI" panose="020B0502040204020203" pitchFamily="34" charset="0"/>
                <a:cs typeface="Segoe UI" panose="020B0502040204020203" pitchFamily="34" charset="0"/>
              </a:rPr>
              <a:t> ad minim </a:t>
            </a:r>
            <a:r>
              <a:rPr lang="en-US" sz="4000" dirty="0" err="1">
                <a:latin typeface="Segoe UI" panose="020B0502040204020203" pitchFamily="34" charset="0"/>
                <a:cs typeface="Segoe UI" panose="020B0502040204020203" pitchFamily="34" charset="0"/>
              </a:rPr>
              <a:t>veniam</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quis</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nostrud</a:t>
            </a:r>
            <a:r>
              <a:rPr lang="en-US" sz="4000" dirty="0">
                <a:latin typeface="Segoe UI" panose="020B0502040204020203" pitchFamily="34" charset="0"/>
                <a:cs typeface="Segoe UI" panose="020B0502040204020203" pitchFamily="34" charset="0"/>
              </a:rPr>
              <a:t> exercitation </a:t>
            </a:r>
            <a:r>
              <a:rPr lang="en-US" sz="4000" dirty="0" err="1">
                <a:latin typeface="Segoe UI" panose="020B0502040204020203" pitchFamily="34" charset="0"/>
                <a:cs typeface="Segoe UI" panose="020B0502040204020203" pitchFamily="34" charset="0"/>
              </a:rPr>
              <a:t>ullamco</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laboris</a:t>
            </a:r>
            <a:r>
              <a:rPr lang="en-US" sz="4000" dirty="0">
                <a:latin typeface="Segoe UI" panose="020B0502040204020203" pitchFamily="34" charset="0"/>
                <a:cs typeface="Segoe UI" panose="020B0502040204020203" pitchFamily="34" charset="0"/>
              </a:rPr>
              <a:t> nisi </a:t>
            </a:r>
            <a:r>
              <a:rPr lang="en-US" sz="4000" dirty="0" err="1">
                <a:latin typeface="Segoe UI" panose="020B0502040204020203" pitchFamily="34" charset="0"/>
                <a:cs typeface="Segoe UI" panose="020B0502040204020203" pitchFamily="34" charset="0"/>
              </a:rPr>
              <a:t>ut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aliquip</a:t>
            </a:r>
            <a:r>
              <a:rPr lang="en-US" sz="4000" dirty="0">
                <a:latin typeface="Segoe UI" panose="020B0502040204020203" pitchFamily="34" charset="0"/>
                <a:cs typeface="Segoe UI" panose="020B0502040204020203" pitchFamily="34" charset="0"/>
              </a:rPr>
              <a:t> ex </a:t>
            </a:r>
            <a:r>
              <a:rPr lang="en-US" sz="4000" dirty="0" err="1">
                <a:latin typeface="Segoe UI" panose="020B0502040204020203" pitchFamily="34" charset="0"/>
                <a:cs typeface="Segoe UI" panose="020B0502040204020203" pitchFamily="34" charset="0"/>
              </a:rPr>
              <a:t>ea</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commodo</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consequat</a:t>
            </a:r>
            <a:r>
              <a:rPr lang="en-US" sz="4000" dirty="0">
                <a:latin typeface="Segoe UI" panose="020B0502040204020203" pitchFamily="34" charset="0"/>
                <a:cs typeface="Segoe UI" panose="020B0502040204020203" pitchFamily="34" charset="0"/>
              </a:rPr>
              <a:t>. Duis </a:t>
            </a:r>
            <a:r>
              <a:rPr lang="en-US" sz="4000" dirty="0" err="1">
                <a:latin typeface="Segoe UI" panose="020B0502040204020203" pitchFamily="34" charset="0"/>
                <a:cs typeface="Segoe UI" panose="020B0502040204020203" pitchFamily="34" charset="0"/>
              </a:rPr>
              <a:t>aute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irure</a:t>
            </a:r>
            <a:r>
              <a:rPr lang="en-US" sz="4000" dirty="0">
                <a:latin typeface="Segoe UI" panose="020B0502040204020203" pitchFamily="34" charset="0"/>
                <a:cs typeface="Segoe UI" panose="020B0502040204020203" pitchFamily="34" charset="0"/>
              </a:rPr>
              <a:t> dolor in </a:t>
            </a:r>
            <a:r>
              <a:rPr lang="en-US" sz="4000" dirty="0" err="1">
                <a:latin typeface="Segoe UI" panose="020B0502040204020203" pitchFamily="34" charset="0"/>
                <a:cs typeface="Segoe UI" panose="020B0502040204020203" pitchFamily="34" charset="0"/>
              </a:rPr>
              <a:t>reprehenderit</a:t>
            </a:r>
            <a:r>
              <a:rPr lang="en-US" sz="4000" dirty="0">
                <a:latin typeface="Segoe UI" panose="020B0502040204020203" pitchFamily="34" charset="0"/>
                <a:cs typeface="Segoe UI" panose="020B0502040204020203" pitchFamily="34" charset="0"/>
              </a:rPr>
              <a:t> in </a:t>
            </a:r>
            <a:r>
              <a:rPr lang="en-US" sz="4000" dirty="0" err="1">
                <a:latin typeface="Segoe UI" panose="020B0502040204020203" pitchFamily="34" charset="0"/>
                <a:cs typeface="Segoe UI" panose="020B0502040204020203" pitchFamily="34" charset="0"/>
              </a:rPr>
              <a:t>voluptate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velit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esse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cillum</a:t>
            </a:r>
            <a:r>
              <a:rPr lang="en-US" sz="4000" dirty="0">
                <a:latin typeface="Segoe UI" panose="020B0502040204020203" pitchFamily="34" charset="0"/>
                <a:cs typeface="Segoe UI" panose="020B0502040204020203" pitchFamily="34" charset="0"/>
              </a:rPr>
              <a:t> dolore </a:t>
            </a:r>
            <a:r>
              <a:rPr lang="en-US" sz="4000" dirty="0" err="1">
                <a:latin typeface="Segoe UI" panose="020B0502040204020203" pitchFamily="34" charset="0"/>
                <a:cs typeface="Segoe UI" panose="020B0502040204020203" pitchFamily="34" charset="0"/>
              </a:rPr>
              <a:t>eu</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fugiat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nulla</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pariatur</a:t>
            </a:r>
            <a:r>
              <a:rPr lang="en-US" sz="4000" dirty="0">
                <a:latin typeface="Segoe UI" panose="020B0502040204020203" pitchFamily="34" charset="0"/>
                <a:cs typeface="Segoe UI" panose="020B0502040204020203" pitchFamily="34" charset="0"/>
              </a:rPr>
              <a:t>.</a:t>
            </a:r>
          </a:p>
        </p:txBody>
      </p:sp>
      <p:sp>
        <p:nvSpPr>
          <p:cNvPr id="6" name="TextBox 5">
            <a:extLst>
              <a:ext uri="{FF2B5EF4-FFF2-40B4-BE49-F238E27FC236}">
                <a16:creationId xmlns:a16="http://schemas.microsoft.com/office/drawing/2014/main" id="{1EA46B1E-6B5F-7A84-40D5-456CF37A000D}"/>
              </a:ext>
            </a:extLst>
          </p:cNvPr>
          <p:cNvSpPr txBox="1"/>
          <p:nvPr/>
        </p:nvSpPr>
        <p:spPr>
          <a:xfrm>
            <a:off x="26331137" y="3779582"/>
            <a:ext cx="8023860" cy="6024726"/>
          </a:xfrm>
          <a:prstGeom prst="rect">
            <a:avLst/>
          </a:prstGeom>
          <a:solidFill>
            <a:srgbClr val="B5BFB3"/>
          </a:solidFill>
          <a:ln w="12700">
            <a:noFill/>
          </a:ln>
        </p:spPr>
        <p:txBody>
          <a:bodyPr wrap="square" lIns="1337310" tIns="1337310" rIns="1337310" bIns="1337310" rtlCol="0">
            <a:spAutoFit/>
          </a:bodyPr>
          <a:lstStyle/>
          <a:p>
            <a:r>
              <a:rPr lang="en-US" sz="3600" dirty="0">
                <a:latin typeface="Roboto" panose="02000000000000000000" pitchFamily="2" charset="0"/>
                <a:ea typeface="Roboto" panose="02000000000000000000" pitchFamily="2" charset="0"/>
              </a:rPr>
              <a:t>Lorem ipsum dolor sit </a:t>
            </a:r>
            <a:r>
              <a:rPr lang="en-US" sz="3600" dirty="0" err="1">
                <a:latin typeface="Roboto" panose="02000000000000000000" pitchFamily="2" charset="0"/>
                <a:ea typeface="Roboto" panose="02000000000000000000" pitchFamily="2" charset="0"/>
              </a:rPr>
              <a:t>amet</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consectetur</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adipiscing</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elit</a:t>
            </a:r>
            <a:r>
              <a:rPr lang="en-US" sz="3600" dirty="0">
                <a:latin typeface="Roboto" panose="02000000000000000000" pitchFamily="2" charset="0"/>
                <a:ea typeface="Roboto" panose="02000000000000000000" pitchFamily="2" charset="0"/>
              </a:rPr>
              <a:t>, sed do </a:t>
            </a:r>
            <a:r>
              <a:rPr lang="en-US" sz="3600" dirty="0" err="1">
                <a:latin typeface="Roboto" panose="02000000000000000000" pitchFamily="2" charset="0"/>
                <a:ea typeface="Roboto" panose="02000000000000000000" pitchFamily="2" charset="0"/>
              </a:rPr>
              <a:t>eiusmod</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tempor</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incididunt</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ut</a:t>
            </a:r>
            <a:r>
              <a:rPr lang="en-US" sz="3600" dirty="0">
                <a:latin typeface="Roboto" panose="02000000000000000000" pitchFamily="2" charset="0"/>
                <a:ea typeface="Roboto" panose="02000000000000000000" pitchFamily="2" charset="0"/>
              </a:rPr>
              <a:t> labore et dolore magna </a:t>
            </a:r>
            <a:r>
              <a:rPr lang="en-US" sz="3600" dirty="0" err="1">
                <a:latin typeface="Roboto" panose="02000000000000000000" pitchFamily="2" charset="0"/>
                <a:ea typeface="Roboto" panose="02000000000000000000" pitchFamily="2" charset="0"/>
              </a:rPr>
              <a:t>aliqua</a:t>
            </a:r>
            <a:r>
              <a:rPr lang="en-US" sz="3600" dirty="0">
                <a:latin typeface="Roboto" panose="02000000000000000000" pitchFamily="2" charset="0"/>
                <a:ea typeface="Roboto" panose="02000000000000000000" pitchFamily="2" charset="0"/>
              </a:rPr>
              <a:t>.</a:t>
            </a:r>
            <a:endParaRPr lang="en-US" sz="3600" dirty="0">
              <a:latin typeface="Roboto" panose="02000000000000000000" pitchFamily="2" charset="0"/>
              <a:ea typeface="Roboto" panose="02000000000000000000" pitchFamily="2" charset="0"/>
              <a:cs typeface="Arial" panose="020B0604020202020204" pitchFamily="34" charset="0"/>
            </a:endParaRPr>
          </a:p>
        </p:txBody>
      </p:sp>
      <p:sp>
        <p:nvSpPr>
          <p:cNvPr id="7" name="TextBox 6">
            <a:extLst>
              <a:ext uri="{FF2B5EF4-FFF2-40B4-BE49-F238E27FC236}">
                <a16:creationId xmlns:a16="http://schemas.microsoft.com/office/drawing/2014/main" id="{9871FEDF-1097-172C-AE1F-E0CEF8096478}"/>
              </a:ext>
            </a:extLst>
          </p:cNvPr>
          <p:cNvSpPr txBox="1"/>
          <p:nvPr/>
        </p:nvSpPr>
        <p:spPr>
          <a:xfrm>
            <a:off x="9882715" y="14891670"/>
            <a:ext cx="7186023" cy="7111947"/>
          </a:xfrm>
          <a:prstGeom prst="rect">
            <a:avLst/>
          </a:prstGeom>
          <a:solidFill>
            <a:srgbClr val="FCBF90"/>
          </a:solidFill>
          <a:ln w="28575">
            <a:noFill/>
          </a:ln>
        </p:spPr>
        <p:txBody>
          <a:bodyPr wrap="square" lIns="1337310" tIns="1337310" rIns="1337310" bIns="1337310" rtlCol="0">
            <a:spAutoFit/>
          </a:bodyPr>
          <a:lstStyle/>
          <a:p>
            <a:r>
              <a:rPr lang="en-US" sz="4000" dirty="0">
                <a:latin typeface="Avenir Next"/>
              </a:rPr>
              <a:t>Lorem ipsum dolor sit </a:t>
            </a:r>
            <a:r>
              <a:rPr lang="en-US" sz="4000" dirty="0" err="1">
                <a:latin typeface="Avenir Next"/>
              </a:rPr>
              <a:t>amet</a:t>
            </a:r>
            <a:r>
              <a:rPr lang="en-US" sz="4000" dirty="0">
                <a:latin typeface="Avenir Next"/>
              </a:rPr>
              <a:t>, </a:t>
            </a:r>
            <a:r>
              <a:rPr lang="en-US" sz="4000" dirty="0" err="1">
                <a:latin typeface="Avenir Next"/>
              </a:rPr>
              <a:t>consectetur</a:t>
            </a:r>
            <a:r>
              <a:rPr lang="en-US" sz="4000" dirty="0">
                <a:latin typeface="Avenir Next"/>
              </a:rPr>
              <a:t> </a:t>
            </a:r>
            <a:r>
              <a:rPr lang="en-US" sz="4000" dirty="0" err="1">
                <a:latin typeface="Avenir Next"/>
              </a:rPr>
              <a:t>adipiscing</a:t>
            </a:r>
            <a:r>
              <a:rPr lang="en-US" sz="4000" dirty="0">
                <a:latin typeface="Avenir Next"/>
              </a:rPr>
              <a:t> </a:t>
            </a:r>
            <a:r>
              <a:rPr lang="en-US" sz="4000" dirty="0" err="1">
                <a:latin typeface="Avenir Next"/>
              </a:rPr>
              <a:t>elit</a:t>
            </a:r>
            <a:r>
              <a:rPr lang="en-US" sz="4000" dirty="0">
                <a:latin typeface="Avenir Next"/>
              </a:rPr>
              <a:t>, sed do </a:t>
            </a:r>
            <a:r>
              <a:rPr lang="en-US" sz="4000" dirty="0" err="1">
                <a:latin typeface="Avenir Next"/>
              </a:rPr>
              <a:t>eiusmod</a:t>
            </a:r>
            <a:r>
              <a:rPr lang="en-US" sz="4000" dirty="0">
                <a:latin typeface="Avenir Next"/>
              </a:rPr>
              <a:t> </a:t>
            </a:r>
            <a:r>
              <a:rPr lang="en-US" sz="4000" dirty="0" err="1">
                <a:latin typeface="Avenir Next"/>
              </a:rPr>
              <a:t>tempor</a:t>
            </a:r>
            <a:r>
              <a:rPr lang="en-US" sz="4000" dirty="0">
                <a:latin typeface="Avenir Next"/>
              </a:rPr>
              <a:t> </a:t>
            </a:r>
            <a:r>
              <a:rPr lang="en-US" sz="4000" dirty="0" err="1">
                <a:latin typeface="Avenir Next"/>
              </a:rPr>
              <a:t>incididunt</a:t>
            </a:r>
            <a:r>
              <a:rPr lang="en-US" sz="4000" dirty="0">
                <a:latin typeface="Avenir Next"/>
              </a:rPr>
              <a:t> </a:t>
            </a:r>
            <a:r>
              <a:rPr lang="en-US" sz="4000" dirty="0" err="1">
                <a:latin typeface="Avenir Next"/>
              </a:rPr>
              <a:t>ut</a:t>
            </a:r>
            <a:r>
              <a:rPr lang="en-US" sz="4000" dirty="0">
                <a:latin typeface="Avenir Next"/>
              </a:rPr>
              <a:t> labore et dolore magna </a:t>
            </a:r>
            <a:r>
              <a:rPr lang="en-US" sz="4000" dirty="0" err="1">
                <a:latin typeface="Avenir Next"/>
              </a:rPr>
              <a:t>aliqua</a:t>
            </a:r>
            <a:r>
              <a:rPr lang="en-US" sz="4000" dirty="0">
                <a:latin typeface="Avenir Next"/>
              </a:rPr>
              <a:t>.</a:t>
            </a:r>
            <a:endParaRPr lang="en-US" sz="4000" dirty="0">
              <a:latin typeface="Avenir Next"/>
              <a:cs typeface="Arial" panose="020B0604020202020204" pitchFamily="34" charset="0"/>
            </a:endParaRPr>
          </a:p>
        </p:txBody>
      </p:sp>
      <p:sp>
        <p:nvSpPr>
          <p:cNvPr id="8" name="TextBox 7">
            <a:extLst>
              <a:ext uri="{FF2B5EF4-FFF2-40B4-BE49-F238E27FC236}">
                <a16:creationId xmlns:a16="http://schemas.microsoft.com/office/drawing/2014/main" id="{75C88B68-2AF8-4122-9F10-35CCEA9712C4}"/>
              </a:ext>
            </a:extLst>
          </p:cNvPr>
          <p:cNvSpPr txBox="1"/>
          <p:nvPr/>
        </p:nvSpPr>
        <p:spPr>
          <a:xfrm>
            <a:off x="9811384" y="10918367"/>
            <a:ext cx="14698496" cy="3316292"/>
          </a:xfrm>
          <a:prstGeom prst="rect">
            <a:avLst/>
          </a:prstGeom>
          <a:noFill/>
          <a:ln w="12700">
            <a:noFill/>
          </a:ln>
        </p:spPr>
        <p:txBody>
          <a:bodyPr wrap="square" lIns="1337310" tIns="1337310" rIns="1337310" bIns="1337310" rtlCol="0">
            <a:spAutoFit/>
          </a:bodyPr>
          <a:lstStyle/>
          <a:p>
            <a:r>
              <a:rPr lang="en-US" sz="4000" dirty="0">
                <a:latin typeface="Abadi" panose="020B0604020104020204" pitchFamily="34" charset="0"/>
              </a:rPr>
              <a:t>Lorem ipsum dolor sit </a:t>
            </a:r>
            <a:r>
              <a:rPr lang="en-US" sz="4000" dirty="0" err="1">
                <a:latin typeface="Abadi" panose="020B0604020104020204" pitchFamily="34" charset="0"/>
              </a:rPr>
              <a:t>amet</a:t>
            </a:r>
            <a:r>
              <a:rPr lang="en-US" sz="4000" dirty="0">
                <a:latin typeface="Abadi" panose="020B0604020104020204" pitchFamily="34" charset="0"/>
              </a:rPr>
              <a:t>, </a:t>
            </a:r>
            <a:r>
              <a:rPr lang="en-US" sz="4000" dirty="0" err="1">
                <a:latin typeface="Abadi" panose="020B0604020104020204" pitchFamily="34" charset="0"/>
              </a:rPr>
              <a:t>consectetur</a:t>
            </a:r>
            <a:r>
              <a:rPr lang="en-US" sz="4000" dirty="0">
                <a:latin typeface="Abadi" panose="020B0604020104020204" pitchFamily="34" charset="0"/>
              </a:rPr>
              <a:t> </a:t>
            </a:r>
            <a:r>
              <a:rPr lang="en-US" sz="4000" dirty="0" err="1">
                <a:latin typeface="Abadi" panose="020B0604020104020204" pitchFamily="34" charset="0"/>
              </a:rPr>
              <a:t>adipiscing</a:t>
            </a:r>
            <a:r>
              <a:rPr lang="en-US" sz="4000" dirty="0">
                <a:latin typeface="Abadi" panose="020B0604020104020204" pitchFamily="34" charset="0"/>
              </a:rPr>
              <a:t> </a:t>
            </a:r>
            <a:r>
              <a:rPr lang="en-US" sz="4000" dirty="0" err="1">
                <a:latin typeface="Abadi" panose="020B0604020104020204" pitchFamily="34" charset="0"/>
              </a:rPr>
              <a:t>elit</a:t>
            </a:r>
            <a:endParaRPr lang="en-US" sz="4000" dirty="0">
              <a:latin typeface="Abadi" panose="020B0604020104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21E53DE-EC97-1652-4006-C61A718BA6E8}"/>
              </a:ext>
            </a:extLst>
          </p:cNvPr>
          <p:cNvSpPr txBox="1"/>
          <p:nvPr/>
        </p:nvSpPr>
        <p:spPr>
          <a:xfrm>
            <a:off x="17684701" y="14891670"/>
            <a:ext cx="6679080" cy="5162952"/>
          </a:xfrm>
          <a:prstGeom prst="rect">
            <a:avLst/>
          </a:prstGeom>
          <a:solidFill>
            <a:srgbClr val="FEF48F"/>
          </a:solidFill>
          <a:ln w="28575">
            <a:noFill/>
          </a:ln>
        </p:spPr>
        <p:txBody>
          <a:bodyPr wrap="square" lIns="1337310" tIns="1337310" rIns="1337310" bIns="1337310" rtlCol="0">
            <a:spAutoFit/>
          </a:bodyPr>
          <a:lstStyle/>
          <a:p>
            <a:r>
              <a:rPr lang="en-US" sz="4000" dirty="0">
                <a:latin typeface="Avenir Next"/>
              </a:rPr>
              <a:t>Lorem ipsum dolor sit </a:t>
            </a:r>
            <a:r>
              <a:rPr lang="en-US" sz="4000" dirty="0" err="1">
                <a:latin typeface="Avenir Next"/>
              </a:rPr>
              <a:t>amet</a:t>
            </a:r>
            <a:r>
              <a:rPr lang="en-US" sz="4000" dirty="0">
                <a:latin typeface="Avenir Next"/>
              </a:rPr>
              <a:t>, </a:t>
            </a:r>
            <a:r>
              <a:rPr lang="en-US" sz="4000" dirty="0" err="1">
                <a:latin typeface="Avenir Next"/>
              </a:rPr>
              <a:t>consectetur</a:t>
            </a:r>
            <a:r>
              <a:rPr lang="en-US" sz="4000" dirty="0">
                <a:latin typeface="Avenir Next"/>
              </a:rPr>
              <a:t> </a:t>
            </a:r>
            <a:r>
              <a:rPr lang="en-US" sz="4000" dirty="0" err="1">
                <a:latin typeface="Avenir Next"/>
              </a:rPr>
              <a:t>adipiscing</a:t>
            </a:r>
            <a:r>
              <a:rPr lang="en-US" sz="4000" dirty="0">
                <a:latin typeface="Avenir Next"/>
              </a:rPr>
              <a:t> </a:t>
            </a:r>
            <a:r>
              <a:rPr lang="en-US" sz="4000" dirty="0" err="1">
                <a:latin typeface="Avenir Next"/>
              </a:rPr>
              <a:t>elit</a:t>
            </a:r>
            <a:r>
              <a:rPr lang="en-US" sz="4000" dirty="0">
                <a:latin typeface="Avenir Next"/>
              </a:rPr>
              <a:t>.</a:t>
            </a:r>
            <a:endParaRPr lang="en-US" sz="4000" dirty="0">
              <a:latin typeface="Avenir Next"/>
              <a:cs typeface="Arial" panose="020B0604020202020204" pitchFamily="34" charset="0"/>
            </a:endParaRPr>
          </a:p>
        </p:txBody>
      </p:sp>
      <p:sp>
        <p:nvSpPr>
          <p:cNvPr id="11" name="TextBox 10">
            <a:extLst>
              <a:ext uri="{FF2B5EF4-FFF2-40B4-BE49-F238E27FC236}">
                <a16:creationId xmlns:a16="http://schemas.microsoft.com/office/drawing/2014/main" id="{81D0CB3A-7C28-A4F0-5418-C02B5CC3654F}"/>
              </a:ext>
            </a:extLst>
          </p:cNvPr>
          <p:cNvSpPr txBox="1"/>
          <p:nvPr/>
        </p:nvSpPr>
        <p:spPr>
          <a:xfrm>
            <a:off x="1306603" y="25205289"/>
            <a:ext cx="33048393" cy="1938992"/>
          </a:xfrm>
          <a:prstGeom prst="rect">
            <a:avLst/>
          </a:prstGeom>
          <a:noFill/>
          <a:ln w="19050">
            <a:solidFill>
              <a:srgbClr val="FF0000"/>
            </a:solidFill>
          </a:ln>
        </p:spPr>
        <p:txBody>
          <a:bodyPr wrap="square" rtlCol="0">
            <a:spAutoFit/>
          </a:bodyPr>
          <a:lstStyle/>
          <a:p>
            <a:pPr algn="ctr"/>
            <a:r>
              <a:rPr lang="en-US" sz="6000" dirty="0">
                <a:solidFill>
                  <a:srgbClr val="FF0000"/>
                </a:solidFill>
                <a:latin typeface="+mj-lt"/>
              </a:rPr>
              <a:t>Directions: Copy and paste whichever textbox(es) you want to use onto your template. Paste your text into the textbox. To change the color of the box, go to shape format and select a new color under “shape fill.”</a:t>
            </a:r>
          </a:p>
        </p:txBody>
      </p:sp>
    </p:spTree>
    <p:extLst>
      <p:ext uri="{BB962C8B-B14F-4D97-AF65-F5344CB8AC3E}">
        <p14:creationId xmlns:p14="http://schemas.microsoft.com/office/powerpoint/2010/main" val="50382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8353D2-1FB5-5980-F562-DA6B9B674158}"/>
              </a:ext>
            </a:extLst>
          </p:cNvPr>
          <p:cNvSpPr txBox="1"/>
          <p:nvPr/>
        </p:nvSpPr>
        <p:spPr>
          <a:xfrm>
            <a:off x="685136" y="757375"/>
            <a:ext cx="14698496" cy="1532727"/>
          </a:xfrm>
          <a:prstGeom prst="rect">
            <a:avLst/>
          </a:prstGeom>
          <a:noFill/>
          <a:ln w="19050">
            <a:solidFill>
              <a:schemeClr val="tx2">
                <a:lumMod val="75000"/>
              </a:schemeClr>
            </a:solidFill>
          </a:ln>
        </p:spPr>
        <p:txBody>
          <a:bodyPr wrap="square" rtlCol="0">
            <a:spAutoFit/>
          </a:bodyPr>
          <a:lstStyle/>
          <a:p>
            <a:pPr algn="ctr"/>
            <a:r>
              <a:rPr lang="en-US" sz="9360" dirty="0">
                <a:latin typeface="+mj-lt"/>
              </a:rPr>
              <a:t>Textbox Templates – Lined</a:t>
            </a:r>
          </a:p>
        </p:txBody>
      </p:sp>
      <p:sp>
        <p:nvSpPr>
          <p:cNvPr id="3" name="TextBox 2">
            <a:extLst>
              <a:ext uri="{FF2B5EF4-FFF2-40B4-BE49-F238E27FC236}">
                <a16:creationId xmlns:a16="http://schemas.microsoft.com/office/drawing/2014/main" id="{C9C44CC2-E0B3-A0E4-F629-8D0D12169649}"/>
              </a:ext>
            </a:extLst>
          </p:cNvPr>
          <p:cNvSpPr txBox="1"/>
          <p:nvPr/>
        </p:nvSpPr>
        <p:spPr>
          <a:xfrm>
            <a:off x="1181911" y="3363942"/>
            <a:ext cx="8023860" cy="19936227"/>
          </a:xfrm>
          <a:prstGeom prst="rect">
            <a:avLst/>
          </a:prstGeom>
          <a:solidFill>
            <a:srgbClr val="FEF48F"/>
          </a:solidFill>
          <a:ln w="12700">
            <a:solidFill>
              <a:srgbClr val="4D3D32"/>
            </a:solidFill>
          </a:ln>
        </p:spPr>
        <p:txBody>
          <a:bodyPr wrap="square" lIns="1337310" tIns="1337310" rIns="1337310" bIns="1337310" rtlCol="0">
            <a:spAutoFit/>
          </a:bodyPr>
          <a:lstStyle/>
          <a:p>
            <a:r>
              <a:rPr lang="en-US" sz="3200" dirty="0">
                <a:latin typeface="Arial" panose="020B0604020202020204" pitchFamily="34" charset="0"/>
                <a:cs typeface="Arial" panose="020B0604020202020204" pitchFamily="34" charset="0"/>
              </a:rPr>
              <a:t>Lorem ipsum dolor sit </a:t>
            </a:r>
            <a:r>
              <a:rPr lang="en-US" sz="3200" dirty="0" err="1">
                <a:latin typeface="Arial" panose="020B0604020202020204" pitchFamily="34" charset="0"/>
                <a:cs typeface="Arial" panose="020B0604020202020204" pitchFamily="34" charset="0"/>
              </a:rPr>
              <a:t>amet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consectetur</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adipiscing</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elit</a:t>
            </a:r>
            <a:r>
              <a:rPr lang="en-US" sz="3200" dirty="0">
                <a:latin typeface="Arial" panose="020B0604020202020204" pitchFamily="34" charset="0"/>
                <a:cs typeface="Arial" panose="020B0604020202020204" pitchFamily="34" charset="0"/>
              </a:rPr>
              <a:t>, sed do </a:t>
            </a:r>
            <a:r>
              <a:rPr lang="en-US" sz="3200" dirty="0" err="1">
                <a:latin typeface="Arial" panose="020B0604020202020204" pitchFamily="34" charset="0"/>
                <a:cs typeface="Arial" panose="020B0604020202020204" pitchFamily="34" charset="0"/>
              </a:rPr>
              <a:t>eiusmod</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tempor</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incididunt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ut</a:t>
            </a:r>
            <a:r>
              <a:rPr lang="en-US" sz="3200" dirty="0">
                <a:latin typeface="Arial" panose="020B0604020202020204" pitchFamily="34" charset="0"/>
                <a:cs typeface="Arial" panose="020B0604020202020204" pitchFamily="34" charset="0"/>
              </a:rPr>
              <a:t> labore et dolore magna </a:t>
            </a:r>
            <a:r>
              <a:rPr lang="en-US" sz="3200" dirty="0" err="1">
                <a:latin typeface="Arial" panose="020B0604020202020204" pitchFamily="34" charset="0"/>
                <a:cs typeface="Arial" panose="020B0604020202020204" pitchFamily="34" charset="0"/>
              </a:rPr>
              <a:t>aliqua</a:t>
            </a:r>
            <a:r>
              <a:rPr lang="en-US" sz="3200" dirty="0">
                <a:latin typeface="Arial" panose="020B0604020202020204" pitchFamily="34" charset="0"/>
                <a:cs typeface="Arial" panose="020B0604020202020204" pitchFamily="34" charset="0"/>
              </a:rPr>
              <a:t>. Ut </a:t>
            </a:r>
            <a:r>
              <a:rPr lang="en-US" sz="3200" dirty="0" err="1">
                <a:latin typeface="Arial" panose="020B0604020202020204" pitchFamily="34" charset="0"/>
                <a:cs typeface="Arial" panose="020B0604020202020204" pitchFamily="34" charset="0"/>
              </a:rPr>
              <a:t>enim</a:t>
            </a:r>
            <a:r>
              <a:rPr lang="en-US" sz="3200" dirty="0">
                <a:latin typeface="Arial" panose="020B0604020202020204" pitchFamily="34" charset="0"/>
                <a:cs typeface="Arial" panose="020B0604020202020204" pitchFamily="34" charset="0"/>
              </a:rPr>
              <a:t> ad minim </a:t>
            </a:r>
            <a:r>
              <a:rPr lang="en-US" sz="3200" dirty="0" err="1">
                <a:latin typeface="Arial" panose="020B0604020202020204" pitchFamily="34" charset="0"/>
                <a:cs typeface="Arial" panose="020B0604020202020204" pitchFamily="34" charset="0"/>
              </a:rPr>
              <a:t>veniam</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quis</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nostrud</a:t>
            </a:r>
            <a:r>
              <a:rPr lang="en-US" sz="3200" dirty="0">
                <a:latin typeface="Arial" panose="020B0604020202020204" pitchFamily="34" charset="0"/>
                <a:cs typeface="Arial" panose="020B0604020202020204" pitchFamily="34" charset="0"/>
              </a:rPr>
              <a:t> exercitation </a:t>
            </a:r>
            <a:r>
              <a:rPr lang="en-US" sz="3200" dirty="0" err="1">
                <a:latin typeface="Arial" panose="020B0604020202020204" pitchFamily="34" charset="0"/>
                <a:cs typeface="Arial" panose="020B0604020202020204" pitchFamily="34" charset="0"/>
              </a:rPr>
              <a:t>ullamco</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laboris</a:t>
            </a:r>
            <a:r>
              <a:rPr lang="en-US" sz="3200" dirty="0">
                <a:latin typeface="Arial" panose="020B0604020202020204" pitchFamily="34" charset="0"/>
                <a:cs typeface="Arial" panose="020B0604020202020204" pitchFamily="34" charset="0"/>
              </a:rPr>
              <a:t> nisi </a:t>
            </a:r>
            <a:r>
              <a:rPr lang="en-US" sz="3200" dirty="0" err="1">
                <a:latin typeface="Arial" panose="020B0604020202020204" pitchFamily="34" charset="0"/>
                <a:cs typeface="Arial" panose="020B0604020202020204" pitchFamily="34" charset="0"/>
              </a:rPr>
              <a:t>ut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aliquip</a:t>
            </a:r>
            <a:r>
              <a:rPr lang="en-US" sz="3200" dirty="0">
                <a:latin typeface="Arial" panose="020B0604020202020204" pitchFamily="34" charset="0"/>
                <a:cs typeface="Arial" panose="020B0604020202020204" pitchFamily="34" charset="0"/>
              </a:rPr>
              <a:t> ex </a:t>
            </a:r>
            <a:r>
              <a:rPr lang="en-US" sz="3200" dirty="0" err="1">
                <a:latin typeface="Arial" panose="020B0604020202020204" pitchFamily="34" charset="0"/>
                <a:cs typeface="Arial" panose="020B0604020202020204" pitchFamily="34" charset="0"/>
              </a:rPr>
              <a:t>ea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commodo</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consequat</a:t>
            </a:r>
            <a:r>
              <a:rPr lang="en-US" sz="3200" dirty="0">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Duis </a:t>
            </a:r>
            <a:r>
              <a:rPr lang="en-US" sz="3200" dirty="0" err="1">
                <a:latin typeface="Arial" panose="020B0604020202020204" pitchFamily="34" charset="0"/>
                <a:cs typeface="Arial" panose="020B0604020202020204" pitchFamily="34" charset="0"/>
              </a:rPr>
              <a:t>aute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irure</a:t>
            </a:r>
            <a:r>
              <a:rPr lang="en-US" sz="3200" dirty="0">
                <a:latin typeface="Arial" panose="020B0604020202020204" pitchFamily="34" charset="0"/>
                <a:cs typeface="Arial" panose="020B0604020202020204" pitchFamily="34" charset="0"/>
              </a:rPr>
              <a:t> dolor in </a:t>
            </a:r>
            <a:r>
              <a:rPr lang="en-US" sz="3200" dirty="0" err="1">
                <a:latin typeface="Arial" panose="020B0604020202020204" pitchFamily="34" charset="0"/>
                <a:cs typeface="Arial" panose="020B0604020202020204" pitchFamily="34" charset="0"/>
              </a:rPr>
              <a:t>reprehenderit</a:t>
            </a:r>
            <a:r>
              <a:rPr lang="en-US" sz="3200" dirty="0">
                <a:latin typeface="Arial" panose="020B0604020202020204" pitchFamily="34" charset="0"/>
                <a:cs typeface="Arial" panose="020B0604020202020204" pitchFamily="34" charset="0"/>
              </a:rPr>
              <a:t> in </a:t>
            </a:r>
            <a:r>
              <a:rPr lang="en-US" sz="3200" dirty="0" err="1">
                <a:latin typeface="Arial" panose="020B0604020202020204" pitchFamily="34" charset="0"/>
                <a:cs typeface="Arial" panose="020B0604020202020204" pitchFamily="34" charset="0"/>
              </a:rPr>
              <a:t>voluptate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velit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esse</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cillum</a:t>
            </a:r>
            <a:r>
              <a:rPr lang="en-US" sz="3200" dirty="0">
                <a:latin typeface="Arial" panose="020B0604020202020204" pitchFamily="34" charset="0"/>
                <a:cs typeface="Arial" panose="020B0604020202020204" pitchFamily="34" charset="0"/>
              </a:rPr>
              <a:t> dolore </a:t>
            </a:r>
            <a:r>
              <a:rPr lang="en-US" sz="3200" dirty="0" err="1">
                <a:latin typeface="Arial" panose="020B0604020202020204" pitchFamily="34" charset="0"/>
                <a:cs typeface="Arial" panose="020B0604020202020204" pitchFamily="34" charset="0"/>
              </a:rPr>
              <a:t>eu</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fugiat</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nulla</a:t>
            </a:r>
            <a:r>
              <a:rPr lang="en-US" sz="3200" dirty="0">
                <a:latin typeface="Arial" panose="020B0604020202020204" pitchFamily="34" charset="0"/>
                <a:cs typeface="Arial" panose="020B0604020202020204" pitchFamily="34" charset="0"/>
              </a:rPr>
              <a:t> </a:t>
            </a:r>
            <a:r>
              <a:rPr lang="en-US" sz="3200" dirty="0" err="1">
                <a:latin typeface="Arial" panose="020B0604020202020204" pitchFamily="34" charset="0"/>
                <a:cs typeface="Arial" panose="020B0604020202020204" pitchFamily="34" charset="0"/>
              </a:rPr>
              <a:t>pariatur</a:t>
            </a:r>
            <a:r>
              <a:rPr lang="en-US" sz="3200" dirty="0">
                <a:latin typeface="Arial" panose="020B0604020202020204" pitchFamily="34" charset="0"/>
                <a:cs typeface="Arial" panose="020B0604020202020204" pitchFamily="34" charset="0"/>
              </a:rPr>
              <a:t>. </a:t>
            </a:r>
            <a:r>
              <a:rPr lang="en-US" sz="3200" dirty="0" err="1"/>
              <a:t>Nibh</a:t>
            </a:r>
            <a:r>
              <a:rPr lang="en-US" sz="3200" dirty="0"/>
              <a:t> </a:t>
            </a:r>
            <a:r>
              <a:rPr lang="en-US" sz="3200" dirty="0" err="1"/>
              <a:t>venenatis</a:t>
            </a:r>
            <a:r>
              <a:rPr lang="en-US" sz="3200" dirty="0"/>
              <a:t> </a:t>
            </a:r>
            <a:r>
              <a:rPr lang="en-US" sz="3200" dirty="0" err="1"/>
              <a:t>cras</a:t>
            </a:r>
            <a:r>
              <a:rPr lang="en-US" sz="3200" dirty="0"/>
              <a:t> sed </a:t>
            </a:r>
            <a:r>
              <a:rPr lang="en-US" sz="3200" dirty="0" err="1"/>
              <a:t>felis</a:t>
            </a:r>
            <a:r>
              <a:rPr lang="en-US" sz="3200" dirty="0"/>
              <a:t> </a:t>
            </a:r>
            <a:r>
              <a:rPr lang="en-US" sz="3200" dirty="0" err="1"/>
              <a:t>eget</a:t>
            </a:r>
            <a:r>
              <a:rPr lang="en-US" sz="3200" dirty="0"/>
              <a:t>. Ipsum dolor sit </a:t>
            </a:r>
            <a:r>
              <a:rPr lang="en-US" sz="3200" dirty="0" err="1"/>
              <a:t>amet</a:t>
            </a:r>
            <a:r>
              <a:rPr lang="en-US" sz="3200" dirty="0"/>
              <a:t> </a:t>
            </a:r>
            <a:r>
              <a:rPr lang="en-US" sz="3200" dirty="0" err="1"/>
              <a:t>consectetur</a:t>
            </a:r>
            <a:r>
              <a:rPr lang="en-US" sz="3200" dirty="0"/>
              <a:t> </a:t>
            </a:r>
            <a:r>
              <a:rPr lang="en-US" sz="3200" dirty="0" err="1"/>
              <a:t>adipiscing</a:t>
            </a:r>
            <a:r>
              <a:rPr lang="en-US" sz="3200" dirty="0"/>
              <a:t> </a:t>
            </a:r>
            <a:r>
              <a:rPr lang="en-US" sz="3200" dirty="0" err="1"/>
              <a:t>elit</a:t>
            </a:r>
            <a:r>
              <a:rPr lang="en-US" sz="3200" dirty="0"/>
              <a:t> </a:t>
            </a:r>
            <a:r>
              <a:rPr lang="en-US" sz="3200" dirty="0" err="1"/>
              <a:t>ut</a:t>
            </a:r>
            <a:r>
              <a:rPr lang="en-US" sz="3200" dirty="0"/>
              <a:t> </a:t>
            </a:r>
            <a:r>
              <a:rPr lang="en-US" sz="3200" dirty="0" err="1"/>
              <a:t>aliquam</a:t>
            </a:r>
            <a:r>
              <a:rPr lang="en-US" sz="3200" dirty="0"/>
              <a:t> </a:t>
            </a:r>
            <a:r>
              <a:rPr lang="en-US" sz="3200" dirty="0" err="1"/>
              <a:t>purus</a:t>
            </a:r>
            <a:r>
              <a:rPr lang="en-US" sz="3200" dirty="0"/>
              <a:t>. </a:t>
            </a:r>
            <a:r>
              <a:rPr lang="en-US" sz="3200" dirty="0" err="1"/>
              <a:t>Ultricies</a:t>
            </a:r>
            <a:r>
              <a:rPr lang="en-US" sz="3200" dirty="0"/>
              <a:t> </a:t>
            </a:r>
            <a:r>
              <a:rPr lang="en-US" sz="3200" dirty="0" err="1"/>
              <a:t>leo</a:t>
            </a:r>
            <a:r>
              <a:rPr lang="en-US" sz="3200" dirty="0"/>
              <a:t> integer </a:t>
            </a:r>
            <a:r>
              <a:rPr lang="en-US" sz="3200" dirty="0" err="1"/>
              <a:t>malesuada</a:t>
            </a:r>
            <a:r>
              <a:rPr lang="en-US" sz="3200" dirty="0"/>
              <a:t> </a:t>
            </a:r>
            <a:r>
              <a:rPr lang="en-US" sz="3200" dirty="0" err="1"/>
              <a:t>nunc</a:t>
            </a:r>
            <a:r>
              <a:rPr lang="en-US" sz="3200" dirty="0"/>
              <a:t> vel </a:t>
            </a:r>
            <a:r>
              <a:rPr lang="en-US" sz="3200" dirty="0" err="1"/>
              <a:t>risus</a:t>
            </a:r>
            <a:r>
              <a:rPr lang="en-US" sz="3200" dirty="0"/>
              <a:t> </a:t>
            </a:r>
            <a:r>
              <a:rPr lang="en-US" sz="3200" dirty="0" err="1"/>
              <a:t>commodo</a:t>
            </a:r>
            <a:r>
              <a:rPr lang="en-US" sz="3200" dirty="0"/>
              <a:t> </a:t>
            </a:r>
            <a:r>
              <a:rPr lang="en-US" sz="3200" dirty="0" err="1"/>
              <a:t>viverra</a:t>
            </a:r>
            <a:r>
              <a:rPr lang="en-US" sz="3200" dirty="0"/>
              <a:t>. Magna </a:t>
            </a:r>
            <a:r>
              <a:rPr lang="en-US" sz="3200" dirty="0" err="1"/>
              <a:t>etiam</a:t>
            </a:r>
            <a:r>
              <a:rPr lang="en-US" sz="3200" dirty="0"/>
              <a:t> </a:t>
            </a:r>
            <a:r>
              <a:rPr lang="en-US" sz="3200" dirty="0" err="1"/>
              <a:t>tempor</a:t>
            </a:r>
            <a:r>
              <a:rPr lang="en-US" sz="3200" dirty="0"/>
              <a:t> </a:t>
            </a:r>
            <a:r>
              <a:rPr lang="en-US" sz="3200" dirty="0" err="1"/>
              <a:t>orci</a:t>
            </a:r>
            <a:r>
              <a:rPr lang="en-US" sz="3200" dirty="0"/>
              <a:t> </a:t>
            </a:r>
            <a:r>
              <a:rPr lang="en-US" sz="3200" dirty="0" err="1"/>
              <a:t>eu</a:t>
            </a:r>
            <a:r>
              <a:rPr lang="en-US" sz="3200" dirty="0"/>
              <a:t> </a:t>
            </a:r>
            <a:r>
              <a:rPr lang="en-US" sz="3200" dirty="0" err="1"/>
              <a:t>lobortis</a:t>
            </a:r>
            <a:r>
              <a:rPr lang="en-US" sz="3200" dirty="0"/>
              <a:t> </a:t>
            </a:r>
            <a:r>
              <a:rPr lang="en-US" sz="3200" dirty="0" err="1"/>
              <a:t>elementum</a:t>
            </a:r>
            <a:r>
              <a:rPr lang="en-US" sz="3200" dirty="0"/>
              <a:t> </a:t>
            </a:r>
            <a:r>
              <a:rPr lang="en-US" sz="3200" dirty="0" err="1"/>
              <a:t>nibh</a:t>
            </a:r>
            <a:r>
              <a:rPr lang="en-US" sz="3200" dirty="0"/>
              <a:t> </a:t>
            </a:r>
            <a:r>
              <a:rPr lang="en-US" sz="3200" dirty="0" err="1"/>
              <a:t>tellus</a:t>
            </a:r>
            <a:r>
              <a:rPr lang="en-US" sz="3200" dirty="0"/>
              <a:t>.</a:t>
            </a:r>
          </a:p>
          <a:p>
            <a:endParaRPr lang="en-US" sz="3200" dirty="0"/>
          </a:p>
          <a:p>
            <a:r>
              <a:rPr lang="en-US" sz="3200" dirty="0"/>
              <a:t> Et </a:t>
            </a:r>
            <a:r>
              <a:rPr lang="en-US" sz="3200" dirty="0" err="1"/>
              <a:t>netus</a:t>
            </a:r>
            <a:r>
              <a:rPr lang="en-US" sz="3200" dirty="0"/>
              <a:t> et </a:t>
            </a:r>
            <a:r>
              <a:rPr lang="en-US" sz="3200" dirty="0" err="1"/>
              <a:t>malesuada</a:t>
            </a:r>
            <a:r>
              <a:rPr lang="en-US" sz="3200" dirty="0"/>
              <a:t> fames ac </a:t>
            </a:r>
            <a:r>
              <a:rPr lang="en-US" sz="3200" dirty="0" err="1"/>
              <a:t>turpis</a:t>
            </a:r>
            <a:r>
              <a:rPr lang="en-US" sz="3200" dirty="0"/>
              <a:t>. </a:t>
            </a:r>
            <a:r>
              <a:rPr lang="en-US" sz="3200" dirty="0" err="1"/>
              <a:t>Quisque</a:t>
            </a:r>
            <a:r>
              <a:rPr lang="en-US" sz="3200" dirty="0"/>
              <a:t> </a:t>
            </a:r>
            <a:r>
              <a:rPr lang="en-US" sz="3200" dirty="0" err="1"/>
              <a:t>sagittis</a:t>
            </a:r>
            <a:r>
              <a:rPr lang="en-US" sz="3200" dirty="0"/>
              <a:t> </a:t>
            </a:r>
            <a:r>
              <a:rPr lang="en-US" sz="3200" dirty="0" err="1"/>
              <a:t>purus</a:t>
            </a:r>
            <a:r>
              <a:rPr lang="en-US" sz="3200" dirty="0"/>
              <a:t> sit </a:t>
            </a:r>
            <a:r>
              <a:rPr lang="en-US" sz="3200" dirty="0" err="1"/>
              <a:t>amet</a:t>
            </a:r>
            <a:r>
              <a:rPr lang="en-US" sz="3200" dirty="0"/>
              <a:t> </a:t>
            </a:r>
            <a:r>
              <a:rPr lang="en-US" sz="3200" dirty="0" err="1"/>
              <a:t>volutpat</a:t>
            </a:r>
            <a:r>
              <a:rPr lang="en-US" sz="3200" dirty="0"/>
              <a:t> </a:t>
            </a:r>
            <a:r>
              <a:rPr lang="en-US" sz="3200" dirty="0" err="1"/>
              <a:t>consequat</a:t>
            </a:r>
            <a:r>
              <a:rPr lang="en-US" sz="3200" dirty="0"/>
              <a:t> </a:t>
            </a:r>
            <a:r>
              <a:rPr lang="en-US" sz="3200" dirty="0" err="1"/>
              <a:t>mauris</a:t>
            </a:r>
            <a:r>
              <a:rPr lang="en-US" sz="3200" dirty="0"/>
              <a:t> </a:t>
            </a:r>
            <a:r>
              <a:rPr lang="en-US" sz="3200" dirty="0" err="1"/>
              <a:t>nunc</a:t>
            </a:r>
            <a:r>
              <a:rPr lang="en-US" sz="3200" dirty="0"/>
              <a:t> </a:t>
            </a:r>
            <a:r>
              <a:rPr lang="en-US" sz="3200" dirty="0" err="1"/>
              <a:t>congue</a:t>
            </a:r>
            <a:r>
              <a:rPr lang="en-US" sz="3200" dirty="0"/>
              <a:t>. </a:t>
            </a:r>
            <a:r>
              <a:rPr lang="en-US" sz="3200" dirty="0" err="1"/>
              <a:t>Viverra</a:t>
            </a:r>
            <a:r>
              <a:rPr lang="en-US" sz="3200" dirty="0"/>
              <a:t> </a:t>
            </a:r>
            <a:r>
              <a:rPr lang="en-US" sz="3200" dirty="0" err="1"/>
              <a:t>orci</a:t>
            </a:r>
            <a:r>
              <a:rPr lang="en-US" sz="3200" dirty="0"/>
              <a:t> </a:t>
            </a:r>
            <a:r>
              <a:rPr lang="en-US" sz="3200" dirty="0" err="1"/>
              <a:t>sagittis</a:t>
            </a:r>
            <a:r>
              <a:rPr lang="en-US" sz="3200" dirty="0"/>
              <a:t> </a:t>
            </a:r>
            <a:r>
              <a:rPr lang="en-US" sz="3200" dirty="0" err="1"/>
              <a:t>eu</a:t>
            </a:r>
            <a:r>
              <a:rPr lang="en-US" sz="3200" dirty="0"/>
              <a:t> </a:t>
            </a:r>
            <a:r>
              <a:rPr lang="en-US" sz="3200" dirty="0" err="1"/>
              <a:t>volutpat</a:t>
            </a:r>
            <a:r>
              <a:rPr lang="en-US" sz="3200" dirty="0"/>
              <a:t> </a:t>
            </a:r>
            <a:r>
              <a:rPr lang="en-US" sz="3200" dirty="0" err="1"/>
              <a:t>odio</a:t>
            </a:r>
            <a:r>
              <a:rPr lang="en-US" sz="3200" dirty="0"/>
              <a:t> </a:t>
            </a:r>
            <a:r>
              <a:rPr lang="en-US" sz="3200" dirty="0" err="1"/>
              <a:t>facilisis</a:t>
            </a:r>
            <a:r>
              <a:rPr lang="en-US" sz="3200" dirty="0"/>
              <a:t>. </a:t>
            </a:r>
            <a:r>
              <a:rPr lang="en-US" sz="3200" dirty="0" err="1"/>
              <a:t>Eget</a:t>
            </a:r>
            <a:r>
              <a:rPr lang="en-US" sz="3200" dirty="0"/>
              <a:t> </a:t>
            </a:r>
            <a:r>
              <a:rPr lang="en-US" sz="3200" dirty="0" err="1"/>
              <a:t>nunc</a:t>
            </a:r>
            <a:r>
              <a:rPr lang="en-US" sz="3200" dirty="0"/>
              <a:t> </a:t>
            </a:r>
            <a:r>
              <a:rPr lang="en-US" sz="3200" dirty="0" err="1"/>
              <a:t>lobortis</a:t>
            </a:r>
            <a:r>
              <a:rPr lang="en-US" sz="3200" dirty="0"/>
              <a:t> </a:t>
            </a:r>
            <a:r>
              <a:rPr lang="en-US" sz="3200" dirty="0" err="1"/>
              <a:t>mattis</a:t>
            </a:r>
            <a:r>
              <a:rPr lang="en-US" sz="3200" dirty="0"/>
              <a:t> </a:t>
            </a:r>
            <a:r>
              <a:rPr lang="en-US" sz="3200" dirty="0" err="1"/>
              <a:t>aliquam</a:t>
            </a:r>
            <a:r>
              <a:rPr lang="en-US" sz="3200" dirty="0"/>
              <a:t> </a:t>
            </a:r>
            <a:r>
              <a:rPr lang="en-US" sz="3200" dirty="0" err="1"/>
              <a:t>faucibus</a:t>
            </a:r>
            <a:r>
              <a:rPr lang="en-US" sz="3200" dirty="0"/>
              <a:t> </a:t>
            </a:r>
            <a:r>
              <a:rPr lang="en-US" sz="3200" dirty="0" err="1"/>
              <a:t>purus</a:t>
            </a:r>
            <a:r>
              <a:rPr lang="en-US" sz="3200" dirty="0"/>
              <a:t> in </a:t>
            </a:r>
            <a:r>
              <a:rPr lang="en-US" sz="3200" dirty="0" err="1"/>
              <a:t>massa</a:t>
            </a:r>
            <a:r>
              <a:rPr lang="en-US" sz="3200" dirty="0"/>
              <a:t>. </a:t>
            </a:r>
            <a:r>
              <a:rPr lang="en-US" sz="3200" dirty="0" err="1"/>
              <a:t>Nulla</a:t>
            </a:r>
            <a:r>
              <a:rPr lang="en-US" sz="3200" dirty="0"/>
              <a:t> </a:t>
            </a:r>
            <a:r>
              <a:rPr lang="en-US" sz="3200" dirty="0" err="1"/>
              <a:t>pellentesque</a:t>
            </a:r>
            <a:r>
              <a:rPr lang="en-US" sz="3200" dirty="0"/>
              <a:t> </a:t>
            </a:r>
            <a:r>
              <a:rPr lang="en-US" sz="3200" dirty="0" err="1"/>
              <a:t>dignissim</a:t>
            </a:r>
            <a:r>
              <a:rPr lang="en-US" sz="3200" dirty="0"/>
              <a:t> </a:t>
            </a:r>
            <a:r>
              <a:rPr lang="en-US" sz="3200" dirty="0" err="1"/>
              <a:t>enim</a:t>
            </a:r>
            <a:r>
              <a:rPr lang="en-US" sz="3200" dirty="0"/>
              <a:t> sit </a:t>
            </a:r>
            <a:r>
              <a:rPr lang="en-US" sz="3200" dirty="0" err="1"/>
              <a:t>amet</a:t>
            </a:r>
            <a:r>
              <a:rPr lang="en-US" sz="3200" dirty="0"/>
              <a:t> </a:t>
            </a:r>
            <a:r>
              <a:rPr lang="en-US" sz="3200" dirty="0" err="1"/>
              <a:t>venenatis</a:t>
            </a:r>
            <a:r>
              <a:rPr lang="en-US" sz="3200" dirty="0"/>
              <a:t> </a:t>
            </a:r>
            <a:r>
              <a:rPr lang="en-US" sz="3200" dirty="0" err="1"/>
              <a:t>urna</a:t>
            </a:r>
            <a:r>
              <a:rPr lang="en-US" sz="3200" dirty="0"/>
              <a:t> cursus </a:t>
            </a:r>
            <a:r>
              <a:rPr lang="en-US" sz="3200" dirty="0" err="1"/>
              <a:t>eget</a:t>
            </a:r>
            <a:r>
              <a:rPr lang="en-US" sz="3200" dirty="0"/>
              <a:t>. Dictum sit </a:t>
            </a:r>
            <a:r>
              <a:rPr lang="en-US" sz="3200" dirty="0" err="1"/>
              <a:t>amet</a:t>
            </a:r>
            <a:r>
              <a:rPr lang="en-US" sz="3200" dirty="0"/>
              <a:t> </a:t>
            </a:r>
            <a:r>
              <a:rPr lang="en-US" sz="3200" dirty="0" err="1"/>
              <a:t>justo</a:t>
            </a:r>
            <a:r>
              <a:rPr lang="en-US" sz="3200" dirty="0"/>
              <a:t> </a:t>
            </a:r>
            <a:r>
              <a:rPr lang="en-US" sz="3200" dirty="0" err="1"/>
              <a:t>donec</a:t>
            </a:r>
            <a:r>
              <a:rPr lang="en-US" sz="3200" dirty="0"/>
              <a:t> </a:t>
            </a:r>
            <a:r>
              <a:rPr lang="en-US" sz="3200" dirty="0" err="1"/>
              <a:t>enim</a:t>
            </a:r>
            <a:r>
              <a:rPr lang="en-US" sz="3200" dirty="0"/>
              <a:t> diam </a:t>
            </a:r>
            <a:r>
              <a:rPr lang="en-US" sz="3200" dirty="0" err="1"/>
              <a:t>vulputate</a:t>
            </a:r>
            <a:r>
              <a:rPr lang="en-US" sz="3200" dirty="0"/>
              <a:t>.</a:t>
            </a:r>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84B7771-4F81-D53E-2024-FC51B28867F2}"/>
              </a:ext>
            </a:extLst>
          </p:cNvPr>
          <p:cNvSpPr txBox="1"/>
          <p:nvPr/>
        </p:nvSpPr>
        <p:spPr>
          <a:xfrm>
            <a:off x="9799587" y="3447070"/>
            <a:ext cx="15896170" cy="6481774"/>
          </a:xfrm>
          <a:prstGeom prst="rect">
            <a:avLst/>
          </a:prstGeom>
          <a:solidFill>
            <a:srgbClr val="BDD6E6"/>
          </a:solidFill>
          <a:ln w="19050">
            <a:solidFill>
              <a:srgbClr val="2B5873"/>
            </a:solidFill>
          </a:ln>
        </p:spPr>
        <p:txBody>
          <a:bodyPr wrap="square" lIns="1337310" tIns="1337310" rIns="1337310" bIns="1337310" rtlCol="0">
            <a:spAutoFit/>
          </a:bodyPr>
          <a:lstStyle/>
          <a:p>
            <a:r>
              <a:rPr lang="en-US" sz="4000" dirty="0">
                <a:latin typeface="+mj-lt"/>
              </a:rPr>
              <a:t>Lorem ipsum dolor sit </a:t>
            </a:r>
            <a:r>
              <a:rPr lang="en-US" sz="4000" dirty="0" err="1">
                <a:latin typeface="+mj-lt"/>
              </a:rPr>
              <a:t>amet</a:t>
            </a:r>
            <a:r>
              <a:rPr lang="en-US" sz="4000" dirty="0">
                <a:latin typeface="+mj-lt"/>
              </a:rPr>
              <a:t>, </a:t>
            </a:r>
            <a:r>
              <a:rPr lang="en-US" sz="4000" dirty="0" err="1">
                <a:latin typeface="+mj-lt"/>
              </a:rPr>
              <a:t>consectetur</a:t>
            </a:r>
            <a:r>
              <a:rPr lang="en-US" sz="4000" dirty="0">
                <a:latin typeface="+mj-lt"/>
              </a:rPr>
              <a:t> </a:t>
            </a:r>
            <a:r>
              <a:rPr lang="en-US" sz="4000" dirty="0" err="1">
                <a:latin typeface="+mj-lt"/>
              </a:rPr>
              <a:t>adipiscing</a:t>
            </a:r>
            <a:r>
              <a:rPr lang="en-US" sz="4000" dirty="0">
                <a:latin typeface="+mj-lt"/>
              </a:rPr>
              <a:t> </a:t>
            </a:r>
            <a:r>
              <a:rPr lang="en-US" sz="4000" dirty="0" err="1">
                <a:latin typeface="+mj-lt"/>
              </a:rPr>
              <a:t>elit</a:t>
            </a:r>
            <a:r>
              <a:rPr lang="en-US" sz="4000" dirty="0">
                <a:latin typeface="+mj-lt"/>
              </a:rPr>
              <a:t>, sed do </a:t>
            </a:r>
            <a:r>
              <a:rPr lang="en-US" sz="4000" dirty="0" err="1">
                <a:latin typeface="+mj-lt"/>
              </a:rPr>
              <a:t>eiusmod</a:t>
            </a:r>
            <a:r>
              <a:rPr lang="en-US" sz="4000" dirty="0">
                <a:latin typeface="+mj-lt"/>
              </a:rPr>
              <a:t> </a:t>
            </a:r>
            <a:r>
              <a:rPr lang="en-US" sz="4000" dirty="0" err="1">
                <a:latin typeface="+mj-lt"/>
              </a:rPr>
              <a:t>tempor</a:t>
            </a:r>
            <a:r>
              <a:rPr lang="en-US" sz="4000" dirty="0">
                <a:latin typeface="+mj-lt"/>
              </a:rPr>
              <a:t> </a:t>
            </a:r>
            <a:r>
              <a:rPr lang="en-US" sz="4000" dirty="0" err="1">
                <a:latin typeface="+mj-lt"/>
              </a:rPr>
              <a:t>incididunt</a:t>
            </a:r>
            <a:r>
              <a:rPr lang="en-US" sz="4000" dirty="0">
                <a:latin typeface="+mj-lt"/>
              </a:rPr>
              <a:t> </a:t>
            </a:r>
            <a:r>
              <a:rPr lang="en-US" sz="4000" dirty="0" err="1">
                <a:latin typeface="+mj-lt"/>
              </a:rPr>
              <a:t>ut</a:t>
            </a:r>
            <a:r>
              <a:rPr lang="en-US" sz="4000" dirty="0">
                <a:latin typeface="+mj-lt"/>
              </a:rPr>
              <a:t> labore et dolore magna </a:t>
            </a:r>
            <a:r>
              <a:rPr lang="en-US" sz="4000" dirty="0" err="1">
                <a:latin typeface="+mj-lt"/>
              </a:rPr>
              <a:t>aliqua</a:t>
            </a:r>
            <a:r>
              <a:rPr lang="en-US" sz="4000" dirty="0">
                <a:latin typeface="+mj-lt"/>
              </a:rPr>
              <a:t>. Ut </a:t>
            </a:r>
            <a:r>
              <a:rPr lang="en-US" sz="4000" dirty="0" err="1">
                <a:latin typeface="+mj-lt"/>
              </a:rPr>
              <a:t>enim</a:t>
            </a:r>
            <a:r>
              <a:rPr lang="en-US" sz="4000" dirty="0">
                <a:latin typeface="+mj-lt"/>
              </a:rPr>
              <a:t> ad minim </a:t>
            </a:r>
            <a:r>
              <a:rPr lang="en-US" sz="4000" dirty="0" err="1">
                <a:latin typeface="+mj-lt"/>
              </a:rPr>
              <a:t>veniam</a:t>
            </a:r>
            <a:r>
              <a:rPr lang="en-US" sz="4000" dirty="0">
                <a:latin typeface="+mj-lt"/>
              </a:rPr>
              <a:t>, </a:t>
            </a:r>
            <a:r>
              <a:rPr lang="en-US" sz="4000" dirty="0" err="1">
                <a:latin typeface="+mj-lt"/>
              </a:rPr>
              <a:t>quis</a:t>
            </a:r>
            <a:r>
              <a:rPr lang="en-US" sz="4000" dirty="0">
                <a:latin typeface="+mj-lt"/>
              </a:rPr>
              <a:t> </a:t>
            </a:r>
            <a:r>
              <a:rPr lang="en-US" sz="4000" dirty="0" err="1">
                <a:latin typeface="+mj-lt"/>
              </a:rPr>
              <a:t>nostrud</a:t>
            </a:r>
            <a:r>
              <a:rPr lang="en-US" sz="4000" dirty="0">
                <a:latin typeface="+mj-lt"/>
              </a:rPr>
              <a:t> exercitation </a:t>
            </a:r>
            <a:r>
              <a:rPr lang="en-US" sz="4000" dirty="0" err="1">
                <a:latin typeface="+mj-lt"/>
              </a:rPr>
              <a:t>ullamco</a:t>
            </a:r>
            <a:r>
              <a:rPr lang="en-US" sz="4000" dirty="0">
                <a:latin typeface="+mj-lt"/>
              </a:rPr>
              <a:t> </a:t>
            </a:r>
            <a:r>
              <a:rPr lang="en-US" sz="4000" dirty="0" err="1">
                <a:latin typeface="+mj-lt"/>
              </a:rPr>
              <a:t>laboris</a:t>
            </a:r>
            <a:r>
              <a:rPr lang="en-US" sz="4000" dirty="0">
                <a:latin typeface="+mj-lt"/>
              </a:rPr>
              <a:t> nisi </a:t>
            </a:r>
            <a:r>
              <a:rPr lang="en-US" sz="4000" dirty="0" err="1">
                <a:latin typeface="+mj-lt"/>
              </a:rPr>
              <a:t>ut</a:t>
            </a:r>
            <a:r>
              <a:rPr lang="en-US" sz="4000" dirty="0">
                <a:latin typeface="+mj-lt"/>
              </a:rPr>
              <a:t> </a:t>
            </a:r>
            <a:r>
              <a:rPr lang="en-US" sz="4000" dirty="0" err="1">
                <a:latin typeface="+mj-lt"/>
              </a:rPr>
              <a:t>aliquip</a:t>
            </a:r>
            <a:r>
              <a:rPr lang="en-US" sz="4000" dirty="0">
                <a:latin typeface="+mj-lt"/>
              </a:rPr>
              <a:t> ex </a:t>
            </a:r>
            <a:r>
              <a:rPr lang="en-US" sz="4000" dirty="0" err="1">
                <a:latin typeface="+mj-lt"/>
              </a:rPr>
              <a:t>ea</a:t>
            </a:r>
            <a:r>
              <a:rPr lang="en-US" sz="4000" dirty="0">
                <a:latin typeface="+mj-lt"/>
              </a:rPr>
              <a:t> </a:t>
            </a:r>
            <a:r>
              <a:rPr lang="en-US" sz="4000" dirty="0" err="1">
                <a:latin typeface="+mj-lt"/>
              </a:rPr>
              <a:t>commodo</a:t>
            </a:r>
            <a:r>
              <a:rPr lang="en-US" sz="4000" dirty="0">
                <a:latin typeface="+mj-lt"/>
              </a:rPr>
              <a:t> </a:t>
            </a:r>
            <a:r>
              <a:rPr lang="en-US" sz="4000" dirty="0" err="1">
                <a:latin typeface="+mj-lt"/>
              </a:rPr>
              <a:t>consequat</a:t>
            </a:r>
            <a:r>
              <a:rPr lang="en-US" sz="4000" dirty="0">
                <a:latin typeface="+mj-lt"/>
              </a:rPr>
              <a:t>. Duis </a:t>
            </a:r>
            <a:r>
              <a:rPr lang="en-US" sz="4000" dirty="0" err="1">
                <a:latin typeface="+mj-lt"/>
              </a:rPr>
              <a:t>aute</a:t>
            </a:r>
            <a:r>
              <a:rPr lang="en-US" sz="4000" dirty="0">
                <a:latin typeface="+mj-lt"/>
              </a:rPr>
              <a:t> </a:t>
            </a:r>
            <a:r>
              <a:rPr lang="en-US" sz="4000" dirty="0" err="1">
                <a:latin typeface="+mj-lt"/>
              </a:rPr>
              <a:t>irure</a:t>
            </a:r>
            <a:r>
              <a:rPr lang="en-US" sz="4000" dirty="0">
                <a:latin typeface="+mj-lt"/>
              </a:rPr>
              <a:t> dolor in </a:t>
            </a:r>
            <a:r>
              <a:rPr lang="en-US" sz="4000" dirty="0" err="1">
                <a:latin typeface="+mj-lt"/>
              </a:rPr>
              <a:t>reprehenderit</a:t>
            </a:r>
            <a:r>
              <a:rPr lang="en-US" sz="4000" dirty="0">
                <a:latin typeface="+mj-lt"/>
              </a:rPr>
              <a:t> in </a:t>
            </a:r>
            <a:r>
              <a:rPr lang="en-US" sz="4000" dirty="0" err="1">
                <a:latin typeface="+mj-lt"/>
              </a:rPr>
              <a:t>voluptate</a:t>
            </a:r>
            <a:r>
              <a:rPr lang="en-US" sz="4000" dirty="0">
                <a:latin typeface="+mj-lt"/>
              </a:rPr>
              <a:t> </a:t>
            </a:r>
            <a:r>
              <a:rPr lang="en-US" sz="4000" dirty="0" err="1">
                <a:latin typeface="+mj-lt"/>
              </a:rPr>
              <a:t>velit</a:t>
            </a:r>
            <a:r>
              <a:rPr lang="en-US" sz="4000" dirty="0">
                <a:latin typeface="+mj-lt"/>
              </a:rPr>
              <a:t> </a:t>
            </a:r>
            <a:r>
              <a:rPr lang="en-US" sz="4000" dirty="0" err="1">
                <a:latin typeface="+mj-lt"/>
              </a:rPr>
              <a:t>esse</a:t>
            </a:r>
            <a:r>
              <a:rPr lang="en-US" sz="4000" dirty="0">
                <a:latin typeface="+mj-lt"/>
              </a:rPr>
              <a:t> </a:t>
            </a:r>
            <a:r>
              <a:rPr lang="en-US" sz="4000" dirty="0" err="1">
                <a:latin typeface="+mj-lt"/>
              </a:rPr>
              <a:t>cillum</a:t>
            </a:r>
            <a:r>
              <a:rPr lang="en-US" sz="4000" dirty="0">
                <a:latin typeface="+mj-lt"/>
              </a:rPr>
              <a:t> dolore </a:t>
            </a:r>
            <a:r>
              <a:rPr lang="en-US" sz="4000" dirty="0" err="1">
                <a:latin typeface="+mj-lt"/>
              </a:rPr>
              <a:t>eu</a:t>
            </a:r>
            <a:r>
              <a:rPr lang="en-US" sz="4000" dirty="0">
                <a:latin typeface="+mj-lt"/>
              </a:rPr>
              <a:t> </a:t>
            </a:r>
            <a:r>
              <a:rPr lang="en-US" sz="4000" dirty="0" err="1">
                <a:latin typeface="+mj-lt"/>
              </a:rPr>
              <a:t>fugiat</a:t>
            </a:r>
            <a:r>
              <a:rPr lang="en-US" sz="4000" dirty="0">
                <a:latin typeface="+mj-lt"/>
              </a:rPr>
              <a:t> </a:t>
            </a:r>
            <a:r>
              <a:rPr lang="en-US" sz="4000" dirty="0" err="1">
                <a:latin typeface="+mj-lt"/>
              </a:rPr>
              <a:t>nulla</a:t>
            </a:r>
            <a:r>
              <a:rPr lang="en-US" sz="4000" dirty="0">
                <a:latin typeface="+mj-lt"/>
              </a:rPr>
              <a:t> </a:t>
            </a:r>
            <a:r>
              <a:rPr lang="en-US" sz="4000" dirty="0" err="1">
                <a:latin typeface="+mj-lt"/>
              </a:rPr>
              <a:t>pariatur</a:t>
            </a:r>
            <a:r>
              <a:rPr lang="en-US" sz="4000" dirty="0">
                <a:latin typeface="+mj-lt"/>
              </a:rPr>
              <a:t>.</a:t>
            </a:r>
            <a:endParaRPr lang="en-US" sz="4000" dirty="0">
              <a:latin typeface="+mj-lt"/>
              <a:cs typeface="Arial" panose="020B0604020202020204" pitchFamily="34" charset="0"/>
            </a:endParaRPr>
          </a:p>
        </p:txBody>
      </p:sp>
      <p:sp>
        <p:nvSpPr>
          <p:cNvPr id="5" name="TextBox 4">
            <a:extLst>
              <a:ext uri="{FF2B5EF4-FFF2-40B4-BE49-F238E27FC236}">
                <a16:creationId xmlns:a16="http://schemas.microsoft.com/office/drawing/2014/main" id="{BFCBC03D-A0A5-C114-ECA3-0F0F723BEAC1}"/>
              </a:ext>
            </a:extLst>
          </p:cNvPr>
          <p:cNvSpPr txBox="1"/>
          <p:nvPr/>
        </p:nvSpPr>
        <p:spPr>
          <a:xfrm>
            <a:off x="24979745" y="10504400"/>
            <a:ext cx="9375252" cy="10702930"/>
          </a:xfrm>
          <a:prstGeom prst="rect">
            <a:avLst/>
          </a:prstGeom>
          <a:noFill/>
          <a:ln>
            <a:solidFill>
              <a:srgbClr val="FF6600"/>
            </a:solidFill>
          </a:ln>
        </p:spPr>
        <p:txBody>
          <a:bodyPr wrap="square" lIns="1337310" tIns="1337310" rIns="1337310" bIns="1337310" rtlCol="0">
            <a:spAutoFit/>
          </a:bodyPr>
          <a:lstStyle/>
          <a:p>
            <a:r>
              <a:rPr lang="en-US" sz="4000" dirty="0">
                <a:latin typeface="Segoe UI" panose="020B0502040204020203" pitchFamily="34" charset="0"/>
                <a:cs typeface="Segoe UI" panose="020B0502040204020203" pitchFamily="34" charset="0"/>
              </a:rPr>
              <a:t>Lorem ipsum dolor sit </a:t>
            </a:r>
            <a:r>
              <a:rPr lang="en-US" sz="4000" dirty="0" err="1">
                <a:latin typeface="Segoe UI" panose="020B0502040204020203" pitchFamily="34" charset="0"/>
                <a:cs typeface="Segoe UI" panose="020B0502040204020203" pitchFamily="34" charset="0"/>
              </a:rPr>
              <a:t>amet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consectetur</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adipiscing</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elit</a:t>
            </a:r>
            <a:r>
              <a:rPr lang="en-US" sz="4000" dirty="0">
                <a:latin typeface="Segoe UI" panose="020B0502040204020203" pitchFamily="34" charset="0"/>
                <a:cs typeface="Segoe UI" panose="020B0502040204020203" pitchFamily="34" charset="0"/>
              </a:rPr>
              <a:t>, sed do </a:t>
            </a:r>
            <a:r>
              <a:rPr lang="en-US" sz="4000" dirty="0" err="1">
                <a:latin typeface="Segoe UI" panose="020B0502040204020203" pitchFamily="34" charset="0"/>
                <a:cs typeface="Segoe UI" panose="020B0502040204020203" pitchFamily="34" charset="0"/>
              </a:rPr>
              <a:t>eiusmod</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tempor</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incididunt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ut</a:t>
            </a:r>
            <a:r>
              <a:rPr lang="en-US" sz="4000" dirty="0">
                <a:latin typeface="Segoe UI" panose="020B0502040204020203" pitchFamily="34" charset="0"/>
                <a:cs typeface="Segoe UI" panose="020B0502040204020203" pitchFamily="34" charset="0"/>
              </a:rPr>
              <a:t> labore et dolore magna </a:t>
            </a:r>
            <a:r>
              <a:rPr lang="en-US" sz="4000" dirty="0" err="1">
                <a:latin typeface="Segoe UI" panose="020B0502040204020203" pitchFamily="34" charset="0"/>
                <a:cs typeface="Segoe UI" panose="020B0502040204020203" pitchFamily="34" charset="0"/>
              </a:rPr>
              <a:t>aliqua</a:t>
            </a:r>
            <a:r>
              <a:rPr lang="en-US" sz="4000" dirty="0">
                <a:latin typeface="Segoe UI" panose="020B0502040204020203" pitchFamily="34" charset="0"/>
                <a:cs typeface="Segoe UI" panose="020B0502040204020203" pitchFamily="34" charset="0"/>
              </a:rPr>
              <a:t>. Ut </a:t>
            </a:r>
            <a:r>
              <a:rPr lang="en-US" sz="4000" dirty="0" err="1">
                <a:latin typeface="Segoe UI" panose="020B0502040204020203" pitchFamily="34" charset="0"/>
                <a:cs typeface="Segoe UI" panose="020B0502040204020203" pitchFamily="34" charset="0"/>
              </a:rPr>
              <a:t>enim</a:t>
            </a:r>
            <a:r>
              <a:rPr lang="en-US" sz="4000" dirty="0">
                <a:latin typeface="Segoe UI" panose="020B0502040204020203" pitchFamily="34" charset="0"/>
                <a:cs typeface="Segoe UI" panose="020B0502040204020203" pitchFamily="34" charset="0"/>
              </a:rPr>
              <a:t> ad minim </a:t>
            </a:r>
            <a:r>
              <a:rPr lang="en-US" sz="4000" dirty="0" err="1">
                <a:latin typeface="Segoe UI" panose="020B0502040204020203" pitchFamily="34" charset="0"/>
                <a:cs typeface="Segoe UI" panose="020B0502040204020203" pitchFamily="34" charset="0"/>
              </a:rPr>
              <a:t>veniam</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quis</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nostrud</a:t>
            </a:r>
            <a:r>
              <a:rPr lang="en-US" sz="4000" dirty="0">
                <a:latin typeface="Segoe UI" panose="020B0502040204020203" pitchFamily="34" charset="0"/>
                <a:cs typeface="Segoe UI" panose="020B0502040204020203" pitchFamily="34" charset="0"/>
              </a:rPr>
              <a:t> exercitation </a:t>
            </a:r>
            <a:r>
              <a:rPr lang="en-US" sz="4000" dirty="0" err="1">
                <a:latin typeface="Segoe UI" panose="020B0502040204020203" pitchFamily="34" charset="0"/>
                <a:cs typeface="Segoe UI" panose="020B0502040204020203" pitchFamily="34" charset="0"/>
              </a:rPr>
              <a:t>ullamco</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laboris</a:t>
            </a:r>
            <a:r>
              <a:rPr lang="en-US" sz="4000" dirty="0">
                <a:latin typeface="Segoe UI" panose="020B0502040204020203" pitchFamily="34" charset="0"/>
                <a:cs typeface="Segoe UI" panose="020B0502040204020203" pitchFamily="34" charset="0"/>
              </a:rPr>
              <a:t> nisi </a:t>
            </a:r>
            <a:r>
              <a:rPr lang="en-US" sz="4000" dirty="0" err="1">
                <a:latin typeface="Segoe UI" panose="020B0502040204020203" pitchFamily="34" charset="0"/>
                <a:cs typeface="Segoe UI" panose="020B0502040204020203" pitchFamily="34" charset="0"/>
              </a:rPr>
              <a:t>ut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aliquip</a:t>
            </a:r>
            <a:r>
              <a:rPr lang="en-US" sz="4000" dirty="0">
                <a:latin typeface="Segoe UI" panose="020B0502040204020203" pitchFamily="34" charset="0"/>
                <a:cs typeface="Segoe UI" panose="020B0502040204020203" pitchFamily="34" charset="0"/>
              </a:rPr>
              <a:t> ex </a:t>
            </a:r>
            <a:r>
              <a:rPr lang="en-US" sz="4000" dirty="0" err="1">
                <a:latin typeface="Segoe UI" panose="020B0502040204020203" pitchFamily="34" charset="0"/>
                <a:cs typeface="Segoe UI" panose="020B0502040204020203" pitchFamily="34" charset="0"/>
              </a:rPr>
              <a:t>ea</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commodo</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consequat</a:t>
            </a:r>
            <a:r>
              <a:rPr lang="en-US" sz="4000" dirty="0">
                <a:latin typeface="Segoe UI" panose="020B0502040204020203" pitchFamily="34" charset="0"/>
                <a:cs typeface="Segoe UI" panose="020B0502040204020203" pitchFamily="34" charset="0"/>
              </a:rPr>
              <a:t>. Duis </a:t>
            </a:r>
            <a:r>
              <a:rPr lang="en-US" sz="4000" dirty="0" err="1">
                <a:latin typeface="Segoe UI" panose="020B0502040204020203" pitchFamily="34" charset="0"/>
                <a:cs typeface="Segoe UI" panose="020B0502040204020203" pitchFamily="34" charset="0"/>
              </a:rPr>
              <a:t>aute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irure</a:t>
            </a:r>
            <a:r>
              <a:rPr lang="en-US" sz="4000" dirty="0">
                <a:latin typeface="Segoe UI" panose="020B0502040204020203" pitchFamily="34" charset="0"/>
                <a:cs typeface="Segoe UI" panose="020B0502040204020203" pitchFamily="34" charset="0"/>
              </a:rPr>
              <a:t> dolor in </a:t>
            </a:r>
            <a:r>
              <a:rPr lang="en-US" sz="4000" dirty="0" err="1">
                <a:latin typeface="Segoe UI" panose="020B0502040204020203" pitchFamily="34" charset="0"/>
                <a:cs typeface="Segoe UI" panose="020B0502040204020203" pitchFamily="34" charset="0"/>
              </a:rPr>
              <a:t>reprehenderit</a:t>
            </a:r>
            <a:r>
              <a:rPr lang="en-US" sz="4000" dirty="0">
                <a:latin typeface="Segoe UI" panose="020B0502040204020203" pitchFamily="34" charset="0"/>
                <a:cs typeface="Segoe UI" panose="020B0502040204020203" pitchFamily="34" charset="0"/>
              </a:rPr>
              <a:t> in </a:t>
            </a:r>
            <a:r>
              <a:rPr lang="en-US" sz="4000" dirty="0" err="1">
                <a:latin typeface="Segoe UI" panose="020B0502040204020203" pitchFamily="34" charset="0"/>
                <a:cs typeface="Segoe UI" panose="020B0502040204020203" pitchFamily="34" charset="0"/>
              </a:rPr>
              <a:t>voluptate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velit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esse</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cillum</a:t>
            </a:r>
            <a:r>
              <a:rPr lang="en-US" sz="4000" dirty="0">
                <a:latin typeface="Segoe UI" panose="020B0502040204020203" pitchFamily="34" charset="0"/>
                <a:cs typeface="Segoe UI" panose="020B0502040204020203" pitchFamily="34" charset="0"/>
              </a:rPr>
              <a:t> dolore </a:t>
            </a:r>
            <a:r>
              <a:rPr lang="en-US" sz="4000" dirty="0" err="1">
                <a:latin typeface="Segoe UI" panose="020B0502040204020203" pitchFamily="34" charset="0"/>
                <a:cs typeface="Segoe UI" panose="020B0502040204020203" pitchFamily="34" charset="0"/>
              </a:rPr>
              <a:t>eu</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fugiat</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nulla</a:t>
            </a:r>
            <a:r>
              <a:rPr lang="en-US" sz="4000" dirty="0">
                <a:latin typeface="Segoe UI" panose="020B0502040204020203" pitchFamily="34" charset="0"/>
                <a:cs typeface="Segoe UI" panose="020B0502040204020203" pitchFamily="34" charset="0"/>
              </a:rPr>
              <a:t> </a:t>
            </a:r>
            <a:r>
              <a:rPr lang="en-US" sz="4000" dirty="0" err="1">
                <a:latin typeface="Segoe UI" panose="020B0502040204020203" pitchFamily="34" charset="0"/>
                <a:cs typeface="Segoe UI" panose="020B0502040204020203" pitchFamily="34" charset="0"/>
              </a:rPr>
              <a:t>pariatur</a:t>
            </a:r>
            <a:r>
              <a:rPr lang="en-US" sz="4000" dirty="0">
                <a:latin typeface="Segoe UI" panose="020B0502040204020203" pitchFamily="34" charset="0"/>
                <a:cs typeface="Segoe UI" panose="020B0502040204020203" pitchFamily="34" charset="0"/>
              </a:rPr>
              <a:t>.</a:t>
            </a:r>
          </a:p>
        </p:txBody>
      </p:sp>
      <p:sp>
        <p:nvSpPr>
          <p:cNvPr id="6" name="TextBox 5">
            <a:extLst>
              <a:ext uri="{FF2B5EF4-FFF2-40B4-BE49-F238E27FC236}">
                <a16:creationId xmlns:a16="http://schemas.microsoft.com/office/drawing/2014/main" id="{1EA46B1E-6B5F-7A84-40D5-456CF37A000D}"/>
              </a:ext>
            </a:extLst>
          </p:cNvPr>
          <p:cNvSpPr txBox="1"/>
          <p:nvPr/>
        </p:nvSpPr>
        <p:spPr>
          <a:xfrm>
            <a:off x="26331137" y="3488634"/>
            <a:ext cx="8023860" cy="6024726"/>
          </a:xfrm>
          <a:prstGeom prst="rect">
            <a:avLst/>
          </a:prstGeom>
          <a:solidFill>
            <a:srgbClr val="F7D634"/>
          </a:solidFill>
          <a:ln w="76200">
            <a:solidFill>
              <a:srgbClr val="FCEFAE"/>
            </a:solidFill>
          </a:ln>
        </p:spPr>
        <p:txBody>
          <a:bodyPr wrap="square" lIns="1337310" tIns="1337310" rIns="1337310" bIns="1337310" rtlCol="0">
            <a:spAutoFit/>
          </a:bodyPr>
          <a:lstStyle/>
          <a:p>
            <a:r>
              <a:rPr lang="en-US" sz="3600" dirty="0">
                <a:latin typeface="Roboto" panose="02000000000000000000" pitchFamily="2" charset="0"/>
                <a:ea typeface="Roboto" panose="02000000000000000000" pitchFamily="2" charset="0"/>
              </a:rPr>
              <a:t>Lorem ipsum dolor sit </a:t>
            </a:r>
            <a:r>
              <a:rPr lang="en-US" sz="3600" dirty="0" err="1">
                <a:latin typeface="Roboto" panose="02000000000000000000" pitchFamily="2" charset="0"/>
                <a:ea typeface="Roboto" panose="02000000000000000000" pitchFamily="2" charset="0"/>
              </a:rPr>
              <a:t>amet</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consectetur</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adipiscing</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elit</a:t>
            </a:r>
            <a:r>
              <a:rPr lang="en-US" sz="3600" dirty="0">
                <a:latin typeface="Roboto" panose="02000000000000000000" pitchFamily="2" charset="0"/>
                <a:ea typeface="Roboto" panose="02000000000000000000" pitchFamily="2" charset="0"/>
              </a:rPr>
              <a:t>, sed do </a:t>
            </a:r>
            <a:r>
              <a:rPr lang="en-US" sz="3600" dirty="0" err="1">
                <a:latin typeface="Roboto" panose="02000000000000000000" pitchFamily="2" charset="0"/>
                <a:ea typeface="Roboto" panose="02000000000000000000" pitchFamily="2" charset="0"/>
              </a:rPr>
              <a:t>eiusmod</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tempor</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incididunt</a:t>
            </a:r>
            <a:r>
              <a:rPr lang="en-US" sz="3600" dirty="0">
                <a:latin typeface="Roboto" panose="02000000000000000000" pitchFamily="2" charset="0"/>
                <a:ea typeface="Roboto" panose="02000000000000000000" pitchFamily="2" charset="0"/>
              </a:rPr>
              <a:t> </a:t>
            </a:r>
            <a:r>
              <a:rPr lang="en-US" sz="3600" dirty="0" err="1">
                <a:latin typeface="Roboto" panose="02000000000000000000" pitchFamily="2" charset="0"/>
                <a:ea typeface="Roboto" panose="02000000000000000000" pitchFamily="2" charset="0"/>
              </a:rPr>
              <a:t>ut</a:t>
            </a:r>
            <a:r>
              <a:rPr lang="en-US" sz="3600" dirty="0">
                <a:latin typeface="Roboto" panose="02000000000000000000" pitchFamily="2" charset="0"/>
                <a:ea typeface="Roboto" panose="02000000000000000000" pitchFamily="2" charset="0"/>
              </a:rPr>
              <a:t> labore et dolore magna </a:t>
            </a:r>
            <a:r>
              <a:rPr lang="en-US" sz="3600" dirty="0" err="1">
                <a:latin typeface="Roboto" panose="02000000000000000000" pitchFamily="2" charset="0"/>
                <a:ea typeface="Roboto" panose="02000000000000000000" pitchFamily="2" charset="0"/>
              </a:rPr>
              <a:t>aliqua</a:t>
            </a:r>
            <a:r>
              <a:rPr lang="en-US" sz="3600" dirty="0">
                <a:latin typeface="Roboto" panose="02000000000000000000" pitchFamily="2" charset="0"/>
                <a:ea typeface="Roboto" panose="02000000000000000000" pitchFamily="2" charset="0"/>
              </a:rPr>
              <a:t>.</a:t>
            </a:r>
            <a:endParaRPr lang="en-US" sz="3600" dirty="0">
              <a:latin typeface="Roboto" panose="02000000000000000000" pitchFamily="2" charset="0"/>
              <a:ea typeface="Roboto" panose="02000000000000000000" pitchFamily="2" charset="0"/>
              <a:cs typeface="Arial" panose="020B0604020202020204" pitchFamily="34" charset="0"/>
            </a:endParaRPr>
          </a:p>
        </p:txBody>
      </p:sp>
      <p:sp>
        <p:nvSpPr>
          <p:cNvPr id="7" name="TextBox 6">
            <a:extLst>
              <a:ext uri="{FF2B5EF4-FFF2-40B4-BE49-F238E27FC236}">
                <a16:creationId xmlns:a16="http://schemas.microsoft.com/office/drawing/2014/main" id="{9871FEDF-1097-172C-AE1F-E0CEF8096478}"/>
              </a:ext>
            </a:extLst>
          </p:cNvPr>
          <p:cNvSpPr txBox="1"/>
          <p:nvPr/>
        </p:nvSpPr>
        <p:spPr>
          <a:xfrm>
            <a:off x="9841151" y="14392902"/>
            <a:ext cx="7186023" cy="7111947"/>
          </a:xfrm>
          <a:prstGeom prst="rect">
            <a:avLst/>
          </a:prstGeom>
          <a:solidFill>
            <a:srgbClr val="B5BFB3"/>
          </a:solidFill>
          <a:ln w="28575">
            <a:solidFill>
              <a:srgbClr val="2B5873"/>
            </a:solidFill>
          </a:ln>
        </p:spPr>
        <p:txBody>
          <a:bodyPr wrap="square" lIns="1337310" tIns="1337310" rIns="1337310" bIns="1337310" rtlCol="0">
            <a:spAutoFit/>
          </a:bodyPr>
          <a:lstStyle/>
          <a:p>
            <a:r>
              <a:rPr lang="en-US" sz="4000" dirty="0">
                <a:latin typeface="Avenir Next"/>
              </a:rPr>
              <a:t>Lorem ipsum dolor sit </a:t>
            </a:r>
            <a:r>
              <a:rPr lang="en-US" sz="4000" dirty="0" err="1">
                <a:latin typeface="Avenir Next"/>
              </a:rPr>
              <a:t>amet</a:t>
            </a:r>
            <a:r>
              <a:rPr lang="en-US" sz="4000" dirty="0">
                <a:latin typeface="Avenir Next"/>
              </a:rPr>
              <a:t>, </a:t>
            </a:r>
            <a:r>
              <a:rPr lang="en-US" sz="4000" dirty="0" err="1">
                <a:latin typeface="Avenir Next"/>
              </a:rPr>
              <a:t>consectetur</a:t>
            </a:r>
            <a:r>
              <a:rPr lang="en-US" sz="4000" dirty="0">
                <a:latin typeface="Avenir Next"/>
              </a:rPr>
              <a:t> </a:t>
            </a:r>
            <a:r>
              <a:rPr lang="en-US" sz="4000" dirty="0" err="1">
                <a:latin typeface="Avenir Next"/>
              </a:rPr>
              <a:t>adipiscing</a:t>
            </a:r>
            <a:r>
              <a:rPr lang="en-US" sz="4000" dirty="0">
                <a:latin typeface="Avenir Next"/>
              </a:rPr>
              <a:t> </a:t>
            </a:r>
            <a:r>
              <a:rPr lang="en-US" sz="4000" dirty="0" err="1">
                <a:latin typeface="Avenir Next"/>
              </a:rPr>
              <a:t>elit</a:t>
            </a:r>
            <a:r>
              <a:rPr lang="en-US" sz="4000" dirty="0">
                <a:latin typeface="Avenir Next"/>
              </a:rPr>
              <a:t>, sed do </a:t>
            </a:r>
            <a:r>
              <a:rPr lang="en-US" sz="4000" dirty="0" err="1">
                <a:latin typeface="Avenir Next"/>
              </a:rPr>
              <a:t>eiusmod</a:t>
            </a:r>
            <a:r>
              <a:rPr lang="en-US" sz="4000" dirty="0">
                <a:latin typeface="Avenir Next"/>
              </a:rPr>
              <a:t> </a:t>
            </a:r>
            <a:r>
              <a:rPr lang="en-US" sz="4000" dirty="0" err="1">
                <a:latin typeface="Avenir Next"/>
              </a:rPr>
              <a:t>tempor</a:t>
            </a:r>
            <a:r>
              <a:rPr lang="en-US" sz="4000" dirty="0">
                <a:latin typeface="Avenir Next"/>
              </a:rPr>
              <a:t> </a:t>
            </a:r>
            <a:r>
              <a:rPr lang="en-US" sz="4000" dirty="0" err="1">
                <a:latin typeface="Avenir Next"/>
              </a:rPr>
              <a:t>incididunt</a:t>
            </a:r>
            <a:r>
              <a:rPr lang="en-US" sz="4000" dirty="0">
                <a:latin typeface="Avenir Next"/>
              </a:rPr>
              <a:t> </a:t>
            </a:r>
            <a:r>
              <a:rPr lang="en-US" sz="4000" dirty="0" err="1">
                <a:latin typeface="Avenir Next"/>
              </a:rPr>
              <a:t>ut</a:t>
            </a:r>
            <a:r>
              <a:rPr lang="en-US" sz="4000" dirty="0">
                <a:latin typeface="Avenir Next"/>
              </a:rPr>
              <a:t> labore et dolore magna </a:t>
            </a:r>
            <a:r>
              <a:rPr lang="en-US" sz="4000" dirty="0" err="1">
                <a:latin typeface="Avenir Next"/>
              </a:rPr>
              <a:t>aliqua</a:t>
            </a:r>
            <a:r>
              <a:rPr lang="en-US" sz="4000" dirty="0">
                <a:latin typeface="Avenir Next"/>
              </a:rPr>
              <a:t>.</a:t>
            </a:r>
            <a:endParaRPr lang="en-US" sz="4000" dirty="0">
              <a:latin typeface="Avenir Next"/>
              <a:cs typeface="Arial" panose="020B0604020202020204" pitchFamily="34" charset="0"/>
            </a:endParaRPr>
          </a:p>
        </p:txBody>
      </p:sp>
      <p:sp>
        <p:nvSpPr>
          <p:cNvPr id="8" name="TextBox 7">
            <a:extLst>
              <a:ext uri="{FF2B5EF4-FFF2-40B4-BE49-F238E27FC236}">
                <a16:creationId xmlns:a16="http://schemas.microsoft.com/office/drawing/2014/main" id="{75C88B68-2AF8-4122-9F10-35CCEA9712C4}"/>
              </a:ext>
            </a:extLst>
          </p:cNvPr>
          <p:cNvSpPr txBox="1"/>
          <p:nvPr/>
        </p:nvSpPr>
        <p:spPr>
          <a:xfrm>
            <a:off x="9769820" y="10544291"/>
            <a:ext cx="14698496" cy="3316292"/>
          </a:xfrm>
          <a:prstGeom prst="rect">
            <a:avLst/>
          </a:prstGeom>
          <a:noFill/>
          <a:ln w="76200">
            <a:solidFill>
              <a:srgbClr val="C00000"/>
            </a:solidFill>
          </a:ln>
        </p:spPr>
        <p:txBody>
          <a:bodyPr wrap="square" lIns="1337310" tIns="1337310" rIns="1337310" bIns="1337310" rtlCol="0">
            <a:spAutoFit/>
          </a:bodyPr>
          <a:lstStyle/>
          <a:p>
            <a:r>
              <a:rPr lang="en-US" sz="4000" dirty="0">
                <a:latin typeface="Abadi" panose="020B0604020104020204" pitchFamily="34" charset="0"/>
              </a:rPr>
              <a:t>Lorem ipsum dolor sit </a:t>
            </a:r>
            <a:r>
              <a:rPr lang="en-US" sz="4000" dirty="0" err="1">
                <a:latin typeface="Abadi" panose="020B0604020104020204" pitchFamily="34" charset="0"/>
              </a:rPr>
              <a:t>amet</a:t>
            </a:r>
            <a:r>
              <a:rPr lang="en-US" sz="4000" dirty="0">
                <a:latin typeface="Abadi" panose="020B0604020104020204" pitchFamily="34" charset="0"/>
              </a:rPr>
              <a:t>, </a:t>
            </a:r>
            <a:r>
              <a:rPr lang="en-US" sz="4000" dirty="0" err="1">
                <a:latin typeface="Abadi" panose="020B0604020104020204" pitchFamily="34" charset="0"/>
              </a:rPr>
              <a:t>consectetur</a:t>
            </a:r>
            <a:r>
              <a:rPr lang="en-US" sz="4000" dirty="0">
                <a:latin typeface="Abadi" panose="020B0604020104020204" pitchFamily="34" charset="0"/>
              </a:rPr>
              <a:t> </a:t>
            </a:r>
            <a:r>
              <a:rPr lang="en-US" sz="4000" dirty="0" err="1">
                <a:latin typeface="Abadi" panose="020B0604020104020204" pitchFamily="34" charset="0"/>
              </a:rPr>
              <a:t>adipiscing</a:t>
            </a:r>
            <a:r>
              <a:rPr lang="en-US" sz="4000" dirty="0">
                <a:latin typeface="Abadi" panose="020B0604020104020204" pitchFamily="34" charset="0"/>
              </a:rPr>
              <a:t> </a:t>
            </a:r>
            <a:r>
              <a:rPr lang="en-US" sz="4000" dirty="0" err="1">
                <a:latin typeface="Abadi" panose="020B0604020104020204" pitchFamily="34" charset="0"/>
              </a:rPr>
              <a:t>elit</a:t>
            </a:r>
            <a:endParaRPr lang="en-US" sz="4000" dirty="0">
              <a:latin typeface="Abadi" panose="020B0604020104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21E53DE-EC97-1652-4006-C61A718BA6E8}"/>
              </a:ext>
            </a:extLst>
          </p:cNvPr>
          <p:cNvSpPr txBox="1"/>
          <p:nvPr/>
        </p:nvSpPr>
        <p:spPr>
          <a:xfrm>
            <a:off x="17684701" y="14476030"/>
            <a:ext cx="6679080" cy="5162952"/>
          </a:xfrm>
          <a:prstGeom prst="rect">
            <a:avLst/>
          </a:prstGeom>
          <a:solidFill>
            <a:srgbClr val="FCBF90"/>
          </a:solidFill>
          <a:ln w="28575">
            <a:solidFill>
              <a:srgbClr val="B5BFB3"/>
            </a:solidFill>
          </a:ln>
        </p:spPr>
        <p:txBody>
          <a:bodyPr wrap="square" lIns="1337310" tIns="1337310" rIns="1337310" bIns="1337310" rtlCol="0">
            <a:spAutoFit/>
          </a:bodyPr>
          <a:lstStyle/>
          <a:p>
            <a:r>
              <a:rPr lang="en-US" sz="4000" dirty="0">
                <a:latin typeface="Avenir Next"/>
              </a:rPr>
              <a:t>Lorem ipsum dolor sit </a:t>
            </a:r>
            <a:r>
              <a:rPr lang="en-US" sz="4000" dirty="0" err="1">
                <a:latin typeface="Avenir Next"/>
              </a:rPr>
              <a:t>amet</a:t>
            </a:r>
            <a:r>
              <a:rPr lang="en-US" sz="4000" dirty="0">
                <a:latin typeface="Avenir Next"/>
              </a:rPr>
              <a:t>, </a:t>
            </a:r>
            <a:r>
              <a:rPr lang="en-US" sz="4000" dirty="0" err="1">
                <a:latin typeface="Avenir Next"/>
              </a:rPr>
              <a:t>consectetur</a:t>
            </a:r>
            <a:r>
              <a:rPr lang="en-US" sz="4000" dirty="0">
                <a:latin typeface="Avenir Next"/>
              </a:rPr>
              <a:t> </a:t>
            </a:r>
            <a:r>
              <a:rPr lang="en-US" sz="4000" dirty="0" err="1">
                <a:latin typeface="Avenir Next"/>
              </a:rPr>
              <a:t>adipiscing</a:t>
            </a:r>
            <a:r>
              <a:rPr lang="en-US" sz="4000" dirty="0">
                <a:latin typeface="Avenir Next"/>
              </a:rPr>
              <a:t> </a:t>
            </a:r>
            <a:r>
              <a:rPr lang="en-US" sz="4000" dirty="0" err="1">
                <a:latin typeface="Avenir Next"/>
              </a:rPr>
              <a:t>elit</a:t>
            </a:r>
            <a:r>
              <a:rPr lang="en-US" sz="4000" dirty="0">
                <a:latin typeface="Avenir Next"/>
              </a:rPr>
              <a:t>.</a:t>
            </a:r>
            <a:endParaRPr lang="en-US" sz="4000" dirty="0">
              <a:latin typeface="Avenir Next"/>
              <a:cs typeface="Arial" panose="020B0604020202020204" pitchFamily="34" charset="0"/>
            </a:endParaRPr>
          </a:p>
        </p:txBody>
      </p:sp>
      <p:sp>
        <p:nvSpPr>
          <p:cNvPr id="11" name="TextBox 10">
            <a:extLst>
              <a:ext uri="{FF2B5EF4-FFF2-40B4-BE49-F238E27FC236}">
                <a16:creationId xmlns:a16="http://schemas.microsoft.com/office/drawing/2014/main" id="{81D0CB3A-7C28-A4F0-5418-C02B5CC3654F}"/>
              </a:ext>
            </a:extLst>
          </p:cNvPr>
          <p:cNvSpPr txBox="1"/>
          <p:nvPr/>
        </p:nvSpPr>
        <p:spPr>
          <a:xfrm>
            <a:off x="1306604" y="24372820"/>
            <a:ext cx="33048393" cy="2862322"/>
          </a:xfrm>
          <a:prstGeom prst="rect">
            <a:avLst/>
          </a:prstGeom>
          <a:noFill/>
          <a:ln w="19050">
            <a:solidFill>
              <a:srgbClr val="FF0000"/>
            </a:solidFill>
          </a:ln>
        </p:spPr>
        <p:txBody>
          <a:bodyPr wrap="square" rtlCol="0">
            <a:spAutoFit/>
          </a:bodyPr>
          <a:lstStyle/>
          <a:p>
            <a:pPr algn="ctr"/>
            <a:r>
              <a:rPr lang="en-US" sz="6000" dirty="0">
                <a:solidFill>
                  <a:srgbClr val="FF0000"/>
                </a:solidFill>
                <a:latin typeface="+mj-lt"/>
              </a:rPr>
              <a:t>Directions: Copy and paste whichever textbox(es) you want to use onto your textboxes. Paste your text into the textbox. To change the color of the box or outline, go to shape format and select a new color under “shape fill” or “shape outline.” You can also change the weight of the outline under “shape outline.”</a:t>
            </a:r>
          </a:p>
        </p:txBody>
      </p:sp>
    </p:spTree>
    <p:extLst>
      <p:ext uri="{BB962C8B-B14F-4D97-AF65-F5344CB8AC3E}">
        <p14:creationId xmlns:p14="http://schemas.microsoft.com/office/powerpoint/2010/main" val="67091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4</TotalTime>
  <Words>789</Words>
  <Application>Microsoft Office PowerPoint</Application>
  <PresentationFormat>Custom</PresentationFormat>
  <Paragraphs>26</Paragraphs>
  <Slides>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Abadi</vt:lpstr>
      <vt:lpstr>Arial</vt:lpstr>
      <vt:lpstr>Avenir Next</vt:lpstr>
      <vt:lpstr>Calibri</vt:lpstr>
      <vt:lpstr>Calibri Light</vt:lpstr>
      <vt:lpstr>Roboto</vt:lpstr>
      <vt:lpstr>Segoe UI</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Hicken</dc:creator>
  <cp:lastModifiedBy>Emma Hicken</cp:lastModifiedBy>
  <cp:revision>2</cp:revision>
  <dcterms:created xsi:type="dcterms:W3CDTF">2023-02-15T20:57:52Z</dcterms:created>
  <dcterms:modified xsi:type="dcterms:W3CDTF">2023-02-15T21:02:01Z</dcterms:modified>
</cp:coreProperties>
</file>