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35661600" cy="283464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3" autoAdjust="0"/>
    <p:restoredTop sz="94660"/>
  </p:normalViewPr>
  <p:slideViewPr>
    <p:cSldViewPr snapToGrid="0">
      <p:cViewPr varScale="1">
        <p:scale>
          <a:sx n="24" d="100"/>
          <a:sy n="24" d="100"/>
        </p:scale>
        <p:origin x="11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4620" y="4639100"/>
            <a:ext cx="30312360" cy="9868747"/>
          </a:xfrm>
        </p:spPr>
        <p:txBody>
          <a:bodyPr anchor="b"/>
          <a:lstStyle>
            <a:lvl1pPr algn="ctr">
              <a:defRPr sz="2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57700" y="14888424"/>
            <a:ext cx="26746200" cy="6843816"/>
          </a:xfrm>
        </p:spPr>
        <p:txBody>
          <a:bodyPr/>
          <a:lstStyle>
            <a:lvl1pPr marL="0" indent="0" algn="ctr">
              <a:buNone/>
              <a:defRPr sz="9360"/>
            </a:lvl1pPr>
            <a:lvl2pPr marL="1783080" indent="0" algn="ctr">
              <a:buNone/>
              <a:defRPr sz="7800"/>
            </a:lvl2pPr>
            <a:lvl3pPr marL="3566160" indent="0" algn="ctr">
              <a:buNone/>
              <a:defRPr sz="7020"/>
            </a:lvl3pPr>
            <a:lvl4pPr marL="5349240" indent="0" algn="ctr">
              <a:buNone/>
              <a:defRPr sz="6240"/>
            </a:lvl4pPr>
            <a:lvl5pPr marL="7132320" indent="0" algn="ctr">
              <a:buNone/>
              <a:defRPr sz="6240"/>
            </a:lvl5pPr>
            <a:lvl6pPr marL="8915400" indent="0" algn="ctr">
              <a:buNone/>
              <a:defRPr sz="6240"/>
            </a:lvl6pPr>
            <a:lvl7pPr marL="10698480" indent="0" algn="ctr">
              <a:buNone/>
              <a:defRPr sz="6240"/>
            </a:lvl7pPr>
            <a:lvl8pPr marL="12481560" indent="0" algn="ctr">
              <a:buNone/>
              <a:defRPr sz="6240"/>
            </a:lvl8pPr>
            <a:lvl9pPr marL="14264640" indent="0" algn="ctr">
              <a:buNone/>
              <a:defRPr sz="62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40B31-BE46-45B8-B91F-8A1A4928F4FB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7A79-7A6F-4C97-81D5-1A06CF1F4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426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40B31-BE46-45B8-B91F-8A1A4928F4FB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7A79-7A6F-4C97-81D5-1A06CF1F4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741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520334" y="1509183"/>
            <a:ext cx="7689533" cy="240222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51737" y="1509183"/>
            <a:ext cx="22622828" cy="240222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40B31-BE46-45B8-B91F-8A1A4928F4FB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7A79-7A6F-4C97-81D5-1A06CF1F4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52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40B31-BE46-45B8-B91F-8A1A4928F4FB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7A79-7A6F-4C97-81D5-1A06CF1F4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720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3163" y="7066923"/>
            <a:ext cx="30758130" cy="11791313"/>
          </a:xfrm>
        </p:spPr>
        <p:txBody>
          <a:bodyPr anchor="b"/>
          <a:lstStyle>
            <a:lvl1pPr>
              <a:defRPr sz="2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3163" y="18969787"/>
            <a:ext cx="30758130" cy="6200773"/>
          </a:xfrm>
        </p:spPr>
        <p:txBody>
          <a:bodyPr/>
          <a:lstStyle>
            <a:lvl1pPr marL="0" indent="0">
              <a:buNone/>
              <a:defRPr sz="9360">
                <a:solidFill>
                  <a:schemeClr val="tx1"/>
                </a:solidFill>
              </a:defRPr>
            </a:lvl1pPr>
            <a:lvl2pPr marL="1783080" indent="0">
              <a:buNone/>
              <a:defRPr sz="7800">
                <a:solidFill>
                  <a:schemeClr val="tx1">
                    <a:tint val="75000"/>
                  </a:schemeClr>
                </a:solidFill>
              </a:defRPr>
            </a:lvl2pPr>
            <a:lvl3pPr marL="3566160" indent="0">
              <a:buNone/>
              <a:defRPr sz="7020">
                <a:solidFill>
                  <a:schemeClr val="tx1">
                    <a:tint val="75000"/>
                  </a:schemeClr>
                </a:solidFill>
              </a:defRPr>
            </a:lvl3pPr>
            <a:lvl4pPr marL="5349240" indent="0">
              <a:buNone/>
              <a:defRPr sz="6240">
                <a:solidFill>
                  <a:schemeClr val="tx1">
                    <a:tint val="75000"/>
                  </a:schemeClr>
                </a:solidFill>
              </a:defRPr>
            </a:lvl4pPr>
            <a:lvl5pPr marL="7132320" indent="0">
              <a:buNone/>
              <a:defRPr sz="6240">
                <a:solidFill>
                  <a:schemeClr val="tx1">
                    <a:tint val="75000"/>
                  </a:schemeClr>
                </a:solidFill>
              </a:defRPr>
            </a:lvl5pPr>
            <a:lvl6pPr marL="8915400" indent="0">
              <a:buNone/>
              <a:defRPr sz="6240">
                <a:solidFill>
                  <a:schemeClr val="tx1">
                    <a:tint val="75000"/>
                  </a:schemeClr>
                </a:solidFill>
              </a:defRPr>
            </a:lvl6pPr>
            <a:lvl7pPr marL="10698480" indent="0">
              <a:buNone/>
              <a:defRPr sz="6240">
                <a:solidFill>
                  <a:schemeClr val="tx1">
                    <a:tint val="75000"/>
                  </a:schemeClr>
                </a:solidFill>
              </a:defRPr>
            </a:lvl7pPr>
            <a:lvl8pPr marL="12481560" indent="0">
              <a:buNone/>
              <a:defRPr sz="6240">
                <a:solidFill>
                  <a:schemeClr val="tx1">
                    <a:tint val="75000"/>
                  </a:schemeClr>
                </a:solidFill>
              </a:defRPr>
            </a:lvl8pPr>
            <a:lvl9pPr marL="14264640" indent="0">
              <a:buNone/>
              <a:defRPr sz="6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40B31-BE46-45B8-B91F-8A1A4928F4FB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7A79-7A6F-4C97-81D5-1A06CF1F4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341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51735" y="7545917"/>
            <a:ext cx="15156180" cy="179855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053685" y="7545917"/>
            <a:ext cx="15156180" cy="179855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40B31-BE46-45B8-B91F-8A1A4928F4FB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7A79-7A6F-4C97-81D5-1A06CF1F4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130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380" y="1509189"/>
            <a:ext cx="30758130" cy="54789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384" y="6948807"/>
            <a:ext cx="15086526" cy="3405503"/>
          </a:xfrm>
        </p:spPr>
        <p:txBody>
          <a:bodyPr anchor="b"/>
          <a:lstStyle>
            <a:lvl1pPr marL="0" indent="0">
              <a:buNone/>
              <a:defRPr sz="9360" b="1"/>
            </a:lvl1pPr>
            <a:lvl2pPr marL="1783080" indent="0">
              <a:buNone/>
              <a:defRPr sz="7800" b="1"/>
            </a:lvl2pPr>
            <a:lvl3pPr marL="3566160" indent="0">
              <a:buNone/>
              <a:defRPr sz="7020" b="1"/>
            </a:lvl3pPr>
            <a:lvl4pPr marL="5349240" indent="0">
              <a:buNone/>
              <a:defRPr sz="6240" b="1"/>
            </a:lvl4pPr>
            <a:lvl5pPr marL="7132320" indent="0">
              <a:buNone/>
              <a:defRPr sz="6240" b="1"/>
            </a:lvl5pPr>
            <a:lvl6pPr marL="8915400" indent="0">
              <a:buNone/>
              <a:defRPr sz="6240" b="1"/>
            </a:lvl6pPr>
            <a:lvl7pPr marL="10698480" indent="0">
              <a:buNone/>
              <a:defRPr sz="6240" b="1"/>
            </a:lvl7pPr>
            <a:lvl8pPr marL="12481560" indent="0">
              <a:buNone/>
              <a:defRPr sz="6240" b="1"/>
            </a:lvl8pPr>
            <a:lvl9pPr marL="14264640" indent="0">
              <a:buNone/>
              <a:defRPr sz="6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56384" y="10354310"/>
            <a:ext cx="15086526" cy="152296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053687" y="6948807"/>
            <a:ext cx="15160825" cy="3405503"/>
          </a:xfrm>
        </p:spPr>
        <p:txBody>
          <a:bodyPr anchor="b"/>
          <a:lstStyle>
            <a:lvl1pPr marL="0" indent="0">
              <a:buNone/>
              <a:defRPr sz="9360" b="1"/>
            </a:lvl1pPr>
            <a:lvl2pPr marL="1783080" indent="0">
              <a:buNone/>
              <a:defRPr sz="7800" b="1"/>
            </a:lvl2pPr>
            <a:lvl3pPr marL="3566160" indent="0">
              <a:buNone/>
              <a:defRPr sz="7020" b="1"/>
            </a:lvl3pPr>
            <a:lvl4pPr marL="5349240" indent="0">
              <a:buNone/>
              <a:defRPr sz="6240" b="1"/>
            </a:lvl4pPr>
            <a:lvl5pPr marL="7132320" indent="0">
              <a:buNone/>
              <a:defRPr sz="6240" b="1"/>
            </a:lvl5pPr>
            <a:lvl6pPr marL="8915400" indent="0">
              <a:buNone/>
              <a:defRPr sz="6240" b="1"/>
            </a:lvl6pPr>
            <a:lvl7pPr marL="10698480" indent="0">
              <a:buNone/>
              <a:defRPr sz="6240" b="1"/>
            </a:lvl7pPr>
            <a:lvl8pPr marL="12481560" indent="0">
              <a:buNone/>
              <a:defRPr sz="6240" b="1"/>
            </a:lvl8pPr>
            <a:lvl9pPr marL="14264640" indent="0">
              <a:buNone/>
              <a:defRPr sz="6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053687" y="10354310"/>
            <a:ext cx="15160825" cy="152296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40B31-BE46-45B8-B91F-8A1A4928F4FB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7A79-7A6F-4C97-81D5-1A06CF1F4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939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40B31-BE46-45B8-B91F-8A1A4928F4FB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7A79-7A6F-4C97-81D5-1A06CF1F4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09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40B31-BE46-45B8-B91F-8A1A4928F4FB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7A79-7A6F-4C97-81D5-1A06CF1F4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70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380" y="1889760"/>
            <a:ext cx="11501794" cy="6614160"/>
          </a:xfrm>
        </p:spPr>
        <p:txBody>
          <a:bodyPr anchor="b"/>
          <a:lstStyle>
            <a:lvl1pPr>
              <a:defRPr sz="12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60825" y="4081363"/>
            <a:ext cx="18053685" cy="20144317"/>
          </a:xfrm>
        </p:spPr>
        <p:txBody>
          <a:bodyPr/>
          <a:lstStyle>
            <a:lvl1pPr>
              <a:defRPr sz="12480"/>
            </a:lvl1pPr>
            <a:lvl2pPr>
              <a:defRPr sz="10920"/>
            </a:lvl2pPr>
            <a:lvl3pPr>
              <a:defRPr sz="9360"/>
            </a:lvl3pPr>
            <a:lvl4pPr>
              <a:defRPr sz="7800"/>
            </a:lvl4pPr>
            <a:lvl5pPr>
              <a:defRPr sz="7800"/>
            </a:lvl5pPr>
            <a:lvl6pPr>
              <a:defRPr sz="7800"/>
            </a:lvl6pPr>
            <a:lvl7pPr>
              <a:defRPr sz="7800"/>
            </a:lvl7pPr>
            <a:lvl8pPr>
              <a:defRPr sz="7800"/>
            </a:lvl8pPr>
            <a:lvl9pPr>
              <a:defRPr sz="7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56380" y="8503920"/>
            <a:ext cx="11501794" cy="15754564"/>
          </a:xfrm>
        </p:spPr>
        <p:txBody>
          <a:bodyPr/>
          <a:lstStyle>
            <a:lvl1pPr marL="0" indent="0">
              <a:buNone/>
              <a:defRPr sz="6240"/>
            </a:lvl1pPr>
            <a:lvl2pPr marL="1783080" indent="0">
              <a:buNone/>
              <a:defRPr sz="5460"/>
            </a:lvl2pPr>
            <a:lvl3pPr marL="3566160" indent="0">
              <a:buNone/>
              <a:defRPr sz="4680"/>
            </a:lvl3pPr>
            <a:lvl4pPr marL="5349240" indent="0">
              <a:buNone/>
              <a:defRPr sz="3900"/>
            </a:lvl4pPr>
            <a:lvl5pPr marL="7132320" indent="0">
              <a:buNone/>
              <a:defRPr sz="3900"/>
            </a:lvl5pPr>
            <a:lvl6pPr marL="8915400" indent="0">
              <a:buNone/>
              <a:defRPr sz="3900"/>
            </a:lvl6pPr>
            <a:lvl7pPr marL="10698480" indent="0">
              <a:buNone/>
              <a:defRPr sz="3900"/>
            </a:lvl7pPr>
            <a:lvl8pPr marL="12481560" indent="0">
              <a:buNone/>
              <a:defRPr sz="3900"/>
            </a:lvl8pPr>
            <a:lvl9pPr marL="14264640" indent="0">
              <a:buNone/>
              <a:defRPr sz="3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40B31-BE46-45B8-B91F-8A1A4928F4FB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7A79-7A6F-4C97-81D5-1A06CF1F4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82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380" y="1889760"/>
            <a:ext cx="11501794" cy="6614160"/>
          </a:xfrm>
        </p:spPr>
        <p:txBody>
          <a:bodyPr anchor="b"/>
          <a:lstStyle>
            <a:lvl1pPr>
              <a:defRPr sz="12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160825" y="4081363"/>
            <a:ext cx="18053685" cy="20144317"/>
          </a:xfrm>
        </p:spPr>
        <p:txBody>
          <a:bodyPr anchor="t"/>
          <a:lstStyle>
            <a:lvl1pPr marL="0" indent="0">
              <a:buNone/>
              <a:defRPr sz="12480"/>
            </a:lvl1pPr>
            <a:lvl2pPr marL="1783080" indent="0">
              <a:buNone/>
              <a:defRPr sz="10920"/>
            </a:lvl2pPr>
            <a:lvl3pPr marL="3566160" indent="0">
              <a:buNone/>
              <a:defRPr sz="9360"/>
            </a:lvl3pPr>
            <a:lvl4pPr marL="5349240" indent="0">
              <a:buNone/>
              <a:defRPr sz="7800"/>
            </a:lvl4pPr>
            <a:lvl5pPr marL="7132320" indent="0">
              <a:buNone/>
              <a:defRPr sz="7800"/>
            </a:lvl5pPr>
            <a:lvl6pPr marL="8915400" indent="0">
              <a:buNone/>
              <a:defRPr sz="7800"/>
            </a:lvl6pPr>
            <a:lvl7pPr marL="10698480" indent="0">
              <a:buNone/>
              <a:defRPr sz="7800"/>
            </a:lvl7pPr>
            <a:lvl8pPr marL="12481560" indent="0">
              <a:buNone/>
              <a:defRPr sz="7800"/>
            </a:lvl8pPr>
            <a:lvl9pPr marL="14264640" indent="0">
              <a:buNone/>
              <a:defRPr sz="7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56380" y="8503920"/>
            <a:ext cx="11501794" cy="15754564"/>
          </a:xfrm>
        </p:spPr>
        <p:txBody>
          <a:bodyPr/>
          <a:lstStyle>
            <a:lvl1pPr marL="0" indent="0">
              <a:buNone/>
              <a:defRPr sz="6240"/>
            </a:lvl1pPr>
            <a:lvl2pPr marL="1783080" indent="0">
              <a:buNone/>
              <a:defRPr sz="5460"/>
            </a:lvl2pPr>
            <a:lvl3pPr marL="3566160" indent="0">
              <a:buNone/>
              <a:defRPr sz="4680"/>
            </a:lvl3pPr>
            <a:lvl4pPr marL="5349240" indent="0">
              <a:buNone/>
              <a:defRPr sz="3900"/>
            </a:lvl4pPr>
            <a:lvl5pPr marL="7132320" indent="0">
              <a:buNone/>
              <a:defRPr sz="3900"/>
            </a:lvl5pPr>
            <a:lvl6pPr marL="8915400" indent="0">
              <a:buNone/>
              <a:defRPr sz="3900"/>
            </a:lvl6pPr>
            <a:lvl7pPr marL="10698480" indent="0">
              <a:buNone/>
              <a:defRPr sz="3900"/>
            </a:lvl7pPr>
            <a:lvl8pPr marL="12481560" indent="0">
              <a:buNone/>
              <a:defRPr sz="3900"/>
            </a:lvl8pPr>
            <a:lvl9pPr marL="14264640" indent="0">
              <a:buNone/>
              <a:defRPr sz="3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40B31-BE46-45B8-B91F-8A1A4928F4FB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7A79-7A6F-4C97-81D5-1A06CF1F4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18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51735" y="1509189"/>
            <a:ext cx="30758130" cy="5478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1735" y="7545917"/>
            <a:ext cx="30758130" cy="17985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51735" y="26272920"/>
            <a:ext cx="8023860" cy="1509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40B31-BE46-45B8-B91F-8A1A4928F4FB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2905" y="26272920"/>
            <a:ext cx="12035790" cy="1509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186005" y="26272920"/>
            <a:ext cx="8023860" cy="1509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A7A79-7A6F-4C97-81D5-1A06CF1F4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725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566160" rtl="0" eaLnBrk="1" latinLnBrk="0" hangingPunct="1">
        <a:lnSpc>
          <a:spcPct val="90000"/>
        </a:lnSpc>
        <a:spcBef>
          <a:spcPct val="0"/>
        </a:spcBef>
        <a:buNone/>
        <a:defRPr sz="17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91540" indent="-891540" algn="l" defTabSz="3566160" rtl="0" eaLnBrk="1" latinLnBrk="0" hangingPunct="1">
        <a:lnSpc>
          <a:spcPct val="90000"/>
        </a:lnSpc>
        <a:spcBef>
          <a:spcPts val="3900"/>
        </a:spcBef>
        <a:buFont typeface="Arial" panose="020B0604020202020204" pitchFamily="34" charset="0"/>
        <a:buChar char="•"/>
        <a:defRPr sz="10920" kern="1200">
          <a:solidFill>
            <a:schemeClr val="tx1"/>
          </a:solidFill>
          <a:latin typeface="+mn-lt"/>
          <a:ea typeface="+mn-ea"/>
          <a:cs typeface="+mn-cs"/>
        </a:defRPr>
      </a:lvl1pPr>
      <a:lvl2pPr marL="2674620" indent="-891540" algn="l" defTabSz="3566160" rtl="0" eaLnBrk="1" latinLnBrk="0" hangingPunct="1">
        <a:lnSpc>
          <a:spcPct val="90000"/>
        </a:lnSpc>
        <a:spcBef>
          <a:spcPts val="1950"/>
        </a:spcBef>
        <a:buFont typeface="Arial" panose="020B0604020202020204" pitchFamily="34" charset="0"/>
        <a:buChar char="•"/>
        <a:defRPr sz="9360" kern="1200">
          <a:solidFill>
            <a:schemeClr val="tx1"/>
          </a:solidFill>
          <a:latin typeface="+mn-lt"/>
          <a:ea typeface="+mn-ea"/>
          <a:cs typeface="+mn-cs"/>
        </a:defRPr>
      </a:lvl2pPr>
      <a:lvl3pPr marL="4457700" indent="-891540" algn="l" defTabSz="3566160" rtl="0" eaLnBrk="1" latinLnBrk="0" hangingPunct="1">
        <a:lnSpc>
          <a:spcPct val="90000"/>
        </a:lnSpc>
        <a:spcBef>
          <a:spcPts val="1950"/>
        </a:spcBef>
        <a:buFont typeface="Arial" panose="020B0604020202020204" pitchFamily="34" charset="0"/>
        <a:buChar char="•"/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6240780" indent="-891540" algn="l" defTabSz="3566160" rtl="0" eaLnBrk="1" latinLnBrk="0" hangingPunct="1">
        <a:lnSpc>
          <a:spcPct val="90000"/>
        </a:lnSpc>
        <a:spcBef>
          <a:spcPts val="1950"/>
        </a:spcBef>
        <a:buFont typeface="Arial" panose="020B0604020202020204" pitchFamily="34" charset="0"/>
        <a:buChar char="•"/>
        <a:defRPr sz="7020" kern="1200">
          <a:solidFill>
            <a:schemeClr val="tx1"/>
          </a:solidFill>
          <a:latin typeface="+mn-lt"/>
          <a:ea typeface="+mn-ea"/>
          <a:cs typeface="+mn-cs"/>
        </a:defRPr>
      </a:lvl4pPr>
      <a:lvl5pPr marL="8023860" indent="-891540" algn="l" defTabSz="3566160" rtl="0" eaLnBrk="1" latinLnBrk="0" hangingPunct="1">
        <a:lnSpc>
          <a:spcPct val="90000"/>
        </a:lnSpc>
        <a:spcBef>
          <a:spcPts val="1950"/>
        </a:spcBef>
        <a:buFont typeface="Arial" panose="020B0604020202020204" pitchFamily="34" charset="0"/>
        <a:buChar char="•"/>
        <a:defRPr sz="7020" kern="1200">
          <a:solidFill>
            <a:schemeClr val="tx1"/>
          </a:solidFill>
          <a:latin typeface="+mn-lt"/>
          <a:ea typeface="+mn-ea"/>
          <a:cs typeface="+mn-cs"/>
        </a:defRPr>
      </a:lvl5pPr>
      <a:lvl6pPr marL="9806940" indent="-891540" algn="l" defTabSz="3566160" rtl="0" eaLnBrk="1" latinLnBrk="0" hangingPunct="1">
        <a:lnSpc>
          <a:spcPct val="90000"/>
        </a:lnSpc>
        <a:spcBef>
          <a:spcPts val="1950"/>
        </a:spcBef>
        <a:buFont typeface="Arial" panose="020B0604020202020204" pitchFamily="34" charset="0"/>
        <a:buChar char="•"/>
        <a:defRPr sz="7020" kern="1200">
          <a:solidFill>
            <a:schemeClr val="tx1"/>
          </a:solidFill>
          <a:latin typeface="+mn-lt"/>
          <a:ea typeface="+mn-ea"/>
          <a:cs typeface="+mn-cs"/>
        </a:defRPr>
      </a:lvl6pPr>
      <a:lvl7pPr marL="11590020" indent="-891540" algn="l" defTabSz="3566160" rtl="0" eaLnBrk="1" latinLnBrk="0" hangingPunct="1">
        <a:lnSpc>
          <a:spcPct val="90000"/>
        </a:lnSpc>
        <a:spcBef>
          <a:spcPts val="1950"/>
        </a:spcBef>
        <a:buFont typeface="Arial" panose="020B0604020202020204" pitchFamily="34" charset="0"/>
        <a:buChar char="•"/>
        <a:defRPr sz="7020" kern="1200">
          <a:solidFill>
            <a:schemeClr val="tx1"/>
          </a:solidFill>
          <a:latin typeface="+mn-lt"/>
          <a:ea typeface="+mn-ea"/>
          <a:cs typeface="+mn-cs"/>
        </a:defRPr>
      </a:lvl7pPr>
      <a:lvl8pPr marL="13373100" indent="-891540" algn="l" defTabSz="3566160" rtl="0" eaLnBrk="1" latinLnBrk="0" hangingPunct="1">
        <a:lnSpc>
          <a:spcPct val="90000"/>
        </a:lnSpc>
        <a:spcBef>
          <a:spcPts val="1950"/>
        </a:spcBef>
        <a:buFont typeface="Arial" panose="020B0604020202020204" pitchFamily="34" charset="0"/>
        <a:buChar char="•"/>
        <a:defRPr sz="7020" kern="1200">
          <a:solidFill>
            <a:schemeClr val="tx1"/>
          </a:solidFill>
          <a:latin typeface="+mn-lt"/>
          <a:ea typeface="+mn-ea"/>
          <a:cs typeface="+mn-cs"/>
        </a:defRPr>
      </a:lvl8pPr>
      <a:lvl9pPr marL="15156180" indent="-891540" algn="l" defTabSz="3566160" rtl="0" eaLnBrk="1" latinLnBrk="0" hangingPunct="1">
        <a:lnSpc>
          <a:spcPct val="90000"/>
        </a:lnSpc>
        <a:spcBef>
          <a:spcPts val="1950"/>
        </a:spcBef>
        <a:buFont typeface="Arial" panose="020B0604020202020204" pitchFamily="34" charset="0"/>
        <a:buChar char="•"/>
        <a:defRPr sz="70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66160" rtl="0" eaLnBrk="1" latinLnBrk="0" hangingPunct="1">
        <a:defRPr sz="7020" kern="1200">
          <a:solidFill>
            <a:schemeClr val="tx1"/>
          </a:solidFill>
          <a:latin typeface="+mn-lt"/>
          <a:ea typeface="+mn-ea"/>
          <a:cs typeface="+mn-cs"/>
        </a:defRPr>
      </a:lvl1pPr>
      <a:lvl2pPr marL="1783080" algn="l" defTabSz="3566160" rtl="0" eaLnBrk="1" latinLnBrk="0" hangingPunct="1">
        <a:defRPr sz="7020" kern="1200">
          <a:solidFill>
            <a:schemeClr val="tx1"/>
          </a:solidFill>
          <a:latin typeface="+mn-lt"/>
          <a:ea typeface="+mn-ea"/>
          <a:cs typeface="+mn-cs"/>
        </a:defRPr>
      </a:lvl2pPr>
      <a:lvl3pPr marL="3566160" algn="l" defTabSz="3566160" rtl="0" eaLnBrk="1" latinLnBrk="0" hangingPunct="1">
        <a:defRPr sz="7020" kern="1200">
          <a:solidFill>
            <a:schemeClr val="tx1"/>
          </a:solidFill>
          <a:latin typeface="+mn-lt"/>
          <a:ea typeface="+mn-ea"/>
          <a:cs typeface="+mn-cs"/>
        </a:defRPr>
      </a:lvl3pPr>
      <a:lvl4pPr marL="5349240" algn="l" defTabSz="3566160" rtl="0" eaLnBrk="1" latinLnBrk="0" hangingPunct="1">
        <a:defRPr sz="7020" kern="1200">
          <a:solidFill>
            <a:schemeClr val="tx1"/>
          </a:solidFill>
          <a:latin typeface="+mn-lt"/>
          <a:ea typeface="+mn-ea"/>
          <a:cs typeface="+mn-cs"/>
        </a:defRPr>
      </a:lvl4pPr>
      <a:lvl5pPr marL="7132320" algn="l" defTabSz="3566160" rtl="0" eaLnBrk="1" latinLnBrk="0" hangingPunct="1">
        <a:defRPr sz="7020" kern="1200">
          <a:solidFill>
            <a:schemeClr val="tx1"/>
          </a:solidFill>
          <a:latin typeface="+mn-lt"/>
          <a:ea typeface="+mn-ea"/>
          <a:cs typeface="+mn-cs"/>
        </a:defRPr>
      </a:lvl5pPr>
      <a:lvl6pPr marL="8915400" algn="l" defTabSz="3566160" rtl="0" eaLnBrk="1" latinLnBrk="0" hangingPunct="1">
        <a:defRPr sz="702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algn="l" defTabSz="3566160" rtl="0" eaLnBrk="1" latinLnBrk="0" hangingPunct="1">
        <a:defRPr sz="7020" kern="1200">
          <a:solidFill>
            <a:schemeClr val="tx1"/>
          </a:solidFill>
          <a:latin typeface="+mn-lt"/>
          <a:ea typeface="+mn-ea"/>
          <a:cs typeface="+mn-cs"/>
        </a:defRPr>
      </a:lvl7pPr>
      <a:lvl8pPr marL="12481560" algn="l" defTabSz="3566160" rtl="0" eaLnBrk="1" latinLnBrk="0" hangingPunct="1">
        <a:defRPr sz="7020" kern="1200">
          <a:solidFill>
            <a:schemeClr val="tx1"/>
          </a:solidFill>
          <a:latin typeface="+mn-lt"/>
          <a:ea typeface="+mn-ea"/>
          <a:cs typeface="+mn-cs"/>
        </a:defRPr>
      </a:lvl8pPr>
      <a:lvl9pPr marL="14264640" algn="l" defTabSz="3566160" rtl="0" eaLnBrk="1" latinLnBrk="0" hangingPunct="1">
        <a:defRPr sz="70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8353D2-1FB5-5980-F562-DA6B9B674158}"/>
              </a:ext>
            </a:extLst>
          </p:cNvPr>
          <p:cNvSpPr txBox="1"/>
          <p:nvPr/>
        </p:nvSpPr>
        <p:spPr>
          <a:xfrm>
            <a:off x="715678" y="632683"/>
            <a:ext cx="9252585" cy="1532727"/>
          </a:xfrm>
          <a:prstGeom prst="rect">
            <a:avLst/>
          </a:prstGeom>
          <a:noFill/>
          <a:ln w="19050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360" dirty="0">
                <a:latin typeface="+mj-lt"/>
              </a:rPr>
              <a:t>Graphic Elements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38B35A10-B94A-3037-6218-E81DC0F32D4B}"/>
              </a:ext>
            </a:extLst>
          </p:cNvPr>
          <p:cNvGrpSpPr/>
          <p:nvPr/>
        </p:nvGrpSpPr>
        <p:grpSpPr>
          <a:xfrm>
            <a:off x="19340990" y="2876532"/>
            <a:ext cx="14372932" cy="10836994"/>
            <a:chOff x="20130699" y="2689931"/>
            <a:chExt cx="14372932" cy="10836994"/>
          </a:xfrm>
        </p:grpSpPr>
        <p:pic>
          <p:nvPicPr>
            <p:cNvPr id="72" name="Picture 71" descr="Black and white airplane">
              <a:extLst>
                <a:ext uri="{FF2B5EF4-FFF2-40B4-BE49-F238E27FC236}">
                  <a16:creationId xmlns:a16="http://schemas.microsoft.com/office/drawing/2014/main" id="{ECAE15E5-7FD7-73C4-948D-894FFBCE4D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21849143" y="4496096"/>
              <a:ext cx="10836994" cy="7224663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57B89A5-9845-86E4-34AF-F27C39A0D7C2}"/>
                </a:ext>
              </a:extLst>
            </p:cNvPr>
            <p:cNvSpPr txBox="1"/>
            <p:nvPr/>
          </p:nvSpPr>
          <p:spPr>
            <a:xfrm>
              <a:off x="20181556" y="10511815"/>
              <a:ext cx="2697113" cy="13076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sz="4680" b="1" dirty="0">
                  <a:solidFill>
                    <a:srgbClr val="FF0000"/>
                  </a:solidFill>
                </a:rPr>
                <a:t>Label</a:t>
              </a:r>
            </a:p>
            <a:p>
              <a:pPr algn="l"/>
              <a:r>
                <a:rPr lang="en-US" sz="3217" dirty="0">
                  <a:solidFill>
                    <a:srgbClr val="FF0000"/>
                  </a:solidFill>
                </a:rPr>
                <a:t>Description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78641C1-B383-0362-C299-05F65EBE79B4}"/>
                </a:ext>
              </a:extLst>
            </p:cNvPr>
            <p:cNvCxnSpPr>
              <a:cxnSpLocks/>
            </p:cNvCxnSpPr>
            <p:nvPr/>
          </p:nvCxnSpPr>
          <p:spPr>
            <a:xfrm>
              <a:off x="23218250" y="4542399"/>
              <a:ext cx="3784160" cy="12055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E8E5705-B610-3FAE-2DE9-93171AFF4502}"/>
                </a:ext>
              </a:extLst>
            </p:cNvPr>
            <p:cNvCxnSpPr>
              <a:cxnSpLocks/>
            </p:cNvCxnSpPr>
            <p:nvPr/>
          </p:nvCxnSpPr>
          <p:spPr>
            <a:xfrm>
              <a:off x="22935598" y="6480960"/>
              <a:ext cx="4209777" cy="11481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7F2137C-805C-5F0F-A13D-83559AB49A19}"/>
                </a:ext>
              </a:extLst>
            </p:cNvPr>
            <p:cNvCxnSpPr>
              <a:cxnSpLocks/>
            </p:cNvCxnSpPr>
            <p:nvPr/>
          </p:nvCxnSpPr>
          <p:spPr>
            <a:xfrm>
              <a:off x="22878669" y="9479445"/>
              <a:ext cx="4895315" cy="2037315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199E74C-8D32-7B55-84D4-2A52D7FE02D5}"/>
                </a:ext>
              </a:extLst>
            </p:cNvPr>
            <p:cNvCxnSpPr>
              <a:cxnSpLocks/>
            </p:cNvCxnSpPr>
            <p:nvPr/>
          </p:nvCxnSpPr>
          <p:spPr>
            <a:xfrm>
              <a:off x="22827812" y="11211841"/>
              <a:ext cx="4148530" cy="9610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0A20EC5-6E7E-68D4-8959-6C4B6D3B88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643431" y="6165979"/>
              <a:ext cx="2114895" cy="5124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F8EDF8B-4A71-338C-F97C-976A5BFB2D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622303" y="7862795"/>
              <a:ext cx="2097398" cy="27269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A8F05BA-7DD9-4FC5-BAEE-1B7A73180F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486338" y="9508757"/>
              <a:ext cx="2088924" cy="3783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2A64B0E-B941-0437-2C38-8E30D6D1C8FB}"/>
                </a:ext>
              </a:extLst>
            </p:cNvPr>
            <p:cNvSpPr txBox="1"/>
            <p:nvPr/>
          </p:nvSpPr>
          <p:spPr>
            <a:xfrm>
              <a:off x="20181556" y="8401688"/>
              <a:ext cx="2697113" cy="13076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sz="4680" b="1" dirty="0">
                  <a:solidFill>
                    <a:srgbClr val="FF0000"/>
                  </a:solidFill>
                </a:rPr>
                <a:t>Label</a:t>
              </a:r>
            </a:p>
            <a:p>
              <a:pPr algn="l"/>
              <a:r>
                <a:rPr lang="en-US" sz="3217" dirty="0">
                  <a:solidFill>
                    <a:srgbClr val="FF0000"/>
                  </a:solidFill>
                </a:rPr>
                <a:t>Description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366252D-A7B5-9835-B1D4-F982C16B9D8A}"/>
                </a:ext>
              </a:extLst>
            </p:cNvPr>
            <p:cNvSpPr txBox="1"/>
            <p:nvPr/>
          </p:nvSpPr>
          <p:spPr>
            <a:xfrm>
              <a:off x="20130699" y="5849313"/>
              <a:ext cx="2697113" cy="13076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sz="4680" b="1" dirty="0">
                  <a:solidFill>
                    <a:srgbClr val="FF0000"/>
                  </a:solidFill>
                </a:rPr>
                <a:t>Label</a:t>
              </a:r>
            </a:p>
            <a:p>
              <a:pPr algn="l"/>
              <a:r>
                <a:rPr lang="en-US" sz="3217" dirty="0">
                  <a:solidFill>
                    <a:srgbClr val="FF0000"/>
                  </a:solidFill>
                </a:rPr>
                <a:t>Description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8746410-61C5-67C7-669C-E75093BE91FD}"/>
                </a:ext>
              </a:extLst>
            </p:cNvPr>
            <p:cNvSpPr txBox="1"/>
            <p:nvPr/>
          </p:nvSpPr>
          <p:spPr>
            <a:xfrm>
              <a:off x="20181556" y="3799698"/>
              <a:ext cx="2697113" cy="13076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sz="4680" b="1" dirty="0">
                  <a:solidFill>
                    <a:srgbClr val="FF0000"/>
                  </a:solidFill>
                </a:rPr>
                <a:t>Label</a:t>
              </a:r>
            </a:p>
            <a:p>
              <a:pPr algn="l"/>
              <a:r>
                <a:rPr lang="en-US" sz="3217" dirty="0">
                  <a:solidFill>
                    <a:srgbClr val="FF0000"/>
                  </a:solidFill>
                </a:rPr>
                <a:t>Description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84B8499-7AF4-D5C2-AA84-42E7E75E164A}"/>
                </a:ext>
              </a:extLst>
            </p:cNvPr>
            <p:cNvSpPr txBox="1"/>
            <p:nvPr/>
          </p:nvSpPr>
          <p:spPr>
            <a:xfrm>
              <a:off x="31806518" y="5378610"/>
              <a:ext cx="2697113" cy="13076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sz="4680" b="1" dirty="0">
                  <a:solidFill>
                    <a:srgbClr val="FF0000"/>
                  </a:solidFill>
                </a:rPr>
                <a:t>Label</a:t>
              </a:r>
            </a:p>
            <a:p>
              <a:pPr algn="l"/>
              <a:r>
                <a:rPr lang="en-US" sz="3217" dirty="0">
                  <a:solidFill>
                    <a:srgbClr val="FF0000"/>
                  </a:solidFill>
                </a:rPr>
                <a:t>Description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670763E-90E9-842F-7020-9965FBAA908F}"/>
                </a:ext>
              </a:extLst>
            </p:cNvPr>
            <p:cNvSpPr txBox="1"/>
            <p:nvPr/>
          </p:nvSpPr>
          <p:spPr>
            <a:xfrm>
              <a:off x="31758326" y="8855625"/>
              <a:ext cx="2697113" cy="13076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sz="4680" b="1" dirty="0">
                  <a:solidFill>
                    <a:srgbClr val="FF0000"/>
                  </a:solidFill>
                </a:rPr>
                <a:t>Label</a:t>
              </a:r>
            </a:p>
            <a:p>
              <a:pPr algn="l"/>
              <a:r>
                <a:rPr lang="en-US" sz="3217" dirty="0">
                  <a:solidFill>
                    <a:srgbClr val="FF0000"/>
                  </a:solidFill>
                </a:rPr>
                <a:t>Description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868E079-4A32-0A74-5731-19D006ED6F2D}"/>
                </a:ext>
              </a:extLst>
            </p:cNvPr>
            <p:cNvSpPr txBox="1"/>
            <p:nvPr/>
          </p:nvSpPr>
          <p:spPr>
            <a:xfrm>
              <a:off x="31806518" y="7055041"/>
              <a:ext cx="2697113" cy="13076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sz="4680" b="1" dirty="0">
                  <a:solidFill>
                    <a:srgbClr val="FF0000"/>
                  </a:solidFill>
                </a:rPr>
                <a:t>Label</a:t>
              </a:r>
            </a:p>
            <a:p>
              <a:pPr algn="l"/>
              <a:r>
                <a:rPr lang="en-US" sz="3217" dirty="0">
                  <a:solidFill>
                    <a:srgbClr val="FF0000"/>
                  </a:solidFill>
                </a:rPr>
                <a:t>Description</a:t>
              </a:r>
            </a:p>
          </p:txBody>
        </p:sp>
      </p:grpSp>
      <p:pic>
        <p:nvPicPr>
          <p:cNvPr id="55" name="Picture 54" descr="Frangipani flower">
            <a:extLst>
              <a:ext uri="{FF2B5EF4-FFF2-40B4-BE49-F238E27FC236}">
                <a16:creationId xmlns:a16="http://schemas.microsoft.com/office/drawing/2014/main" id="{929EF2A2-38C4-E32C-02B7-536C6989F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35598" y="15897657"/>
            <a:ext cx="11568033" cy="7664585"/>
          </a:xfrm>
          <a:prstGeom prst="rect">
            <a:avLst/>
          </a:prstGeom>
        </p:spPr>
      </p:pic>
      <p:pic>
        <p:nvPicPr>
          <p:cNvPr id="57" name="Picture 56" descr="Cats making tail heart">
            <a:extLst>
              <a:ext uri="{FF2B5EF4-FFF2-40B4-BE49-F238E27FC236}">
                <a16:creationId xmlns:a16="http://schemas.microsoft.com/office/drawing/2014/main" id="{56EC603B-B19E-D855-FB0E-B89C707781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6436" y="3796291"/>
            <a:ext cx="10665719" cy="9917235"/>
          </a:xfrm>
          <a:prstGeom prst="ellipse">
            <a:avLst/>
          </a:prstGeom>
        </p:spPr>
      </p:pic>
      <p:pic>
        <p:nvPicPr>
          <p:cNvPr id="59" name="Picture 58" descr="Three corgi puppies">
            <a:extLst>
              <a:ext uri="{FF2B5EF4-FFF2-40B4-BE49-F238E27FC236}">
                <a16:creationId xmlns:a16="http://schemas.microsoft.com/office/drawing/2014/main" id="{2060ECCB-CA3D-37E9-1D2A-B5270CBB1D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02427" y="15482048"/>
            <a:ext cx="7727990" cy="7137400"/>
          </a:xfrm>
          <a:prstGeom prst="diamond">
            <a:avLst/>
          </a:prstGeom>
        </p:spPr>
      </p:pic>
      <p:grpSp>
        <p:nvGrpSpPr>
          <p:cNvPr id="70" name="Group 69">
            <a:extLst>
              <a:ext uri="{FF2B5EF4-FFF2-40B4-BE49-F238E27FC236}">
                <a16:creationId xmlns:a16="http://schemas.microsoft.com/office/drawing/2014/main" id="{10740613-3841-1507-0A0D-7161BCFE3425}"/>
              </a:ext>
            </a:extLst>
          </p:cNvPr>
          <p:cNvGrpSpPr/>
          <p:nvPr/>
        </p:nvGrpSpPr>
        <p:grpSpPr>
          <a:xfrm>
            <a:off x="1184980" y="15101305"/>
            <a:ext cx="9073037" cy="7518142"/>
            <a:chOff x="10993150" y="15194762"/>
            <a:chExt cx="9073037" cy="7518142"/>
          </a:xfrm>
        </p:grpSpPr>
        <p:pic>
          <p:nvPicPr>
            <p:cNvPr id="63" name="Picture 62" descr="Penguins diving from iceberg">
              <a:extLst>
                <a:ext uri="{FF2B5EF4-FFF2-40B4-BE49-F238E27FC236}">
                  <a16:creationId xmlns:a16="http://schemas.microsoft.com/office/drawing/2014/main" id="{1EEF3835-8234-0669-56FD-FBC55DF1B6D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451880" y="18221651"/>
              <a:ext cx="7614307" cy="4491253"/>
            </a:xfrm>
            <a:prstGeom prst="rect">
              <a:avLst/>
            </a:prstGeom>
          </p:spPr>
        </p:pic>
        <p:sp>
          <p:nvSpPr>
            <p:cNvPr id="68" name="Arrow: Curved Up 67">
              <a:extLst>
                <a:ext uri="{FF2B5EF4-FFF2-40B4-BE49-F238E27FC236}">
                  <a16:creationId xmlns:a16="http://schemas.microsoft.com/office/drawing/2014/main" id="{D4F6E8A9-D51E-9431-49B2-C3C47CA21548}"/>
                </a:ext>
              </a:extLst>
            </p:cNvPr>
            <p:cNvSpPr/>
            <p:nvPr/>
          </p:nvSpPr>
          <p:spPr>
            <a:xfrm rot="14136514">
              <a:off x="15082212" y="15844968"/>
              <a:ext cx="3438724" cy="2138312"/>
            </a:xfrm>
            <a:prstGeom prst="curvedUpArrow">
              <a:avLst/>
            </a:prstGeom>
            <a:solidFill>
              <a:srgbClr val="0179A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690" dirty="0">
                <a:solidFill>
                  <a:schemeClr val="tx1"/>
                </a:solidFill>
              </a:endParaRPr>
            </a:p>
          </p:txBody>
        </p:sp>
        <p:pic>
          <p:nvPicPr>
            <p:cNvPr id="61" name="Picture 60" descr="Penguins diving from iceberg">
              <a:extLst>
                <a:ext uri="{FF2B5EF4-FFF2-40B4-BE49-F238E27FC236}">
                  <a16:creationId xmlns:a16="http://schemas.microsoft.com/office/drawing/2014/main" id="{80EB6AD8-475C-96EE-D87F-6DB1B24299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7617" t="42103" r="47907" b="21794"/>
            <a:stretch/>
          </p:blipFill>
          <p:spPr>
            <a:xfrm>
              <a:off x="10993150" y="15575504"/>
              <a:ext cx="4517154" cy="4345263"/>
            </a:xfrm>
            <a:prstGeom prst="ellipse">
              <a:avLst/>
            </a:prstGeom>
          </p:spPr>
        </p:pic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7DB7BE4C-297B-5376-50AA-922FDE5570F1}"/>
              </a:ext>
            </a:extLst>
          </p:cNvPr>
          <p:cNvSpPr txBox="1"/>
          <p:nvPr/>
        </p:nvSpPr>
        <p:spPr>
          <a:xfrm>
            <a:off x="1306603" y="25413468"/>
            <a:ext cx="33048393" cy="193899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FF0000"/>
                </a:solidFill>
                <a:latin typeface="+mj-lt"/>
              </a:rPr>
              <a:t>Directions: Copy and paste whichever graphic you want to use onto your template. Right click on the image and select “Change Picture.” Resize and place where needed </a:t>
            </a:r>
          </a:p>
        </p:txBody>
      </p:sp>
    </p:spTree>
    <p:extLst>
      <p:ext uri="{BB962C8B-B14F-4D97-AF65-F5344CB8AC3E}">
        <p14:creationId xmlns:p14="http://schemas.microsoft.com/office/powerpoint/2010/main" val="333101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47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Hicken</dc:creator>
  <cp:lastModifiedBy>Emma Hicken</cp:lastModifiedBy>
  <cp:revision>1</cp:revision>
  <dcterms:created xsi:type="dcterms:W3CDTF">2023-02-15T20:57:52Z</dcterms:created>
  <dcterms:modified xsi:type="dcterms:W3CDTF">2023-02-15T21:01:11Z</dcterms:modified>
</cp:coreProperties>
</file>